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Canterville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estadunidens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brujada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después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cart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a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sirvienta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enbrujada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y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no </a:t>
            </a:r>
            <a:r>
              <a:rPr lang="en-US"/>
              <a:t>era</a:t>
            </a:r>
            <a:r>
              <a:rPr lang="en-US"/>
              <a:t> </a:t>
            </a:r>
            <a:r>
              <a:rPr lang="en-US"/>
              <a:t>enbrujada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ndo</a:t>
            </a:r>
            <a:r>
              <a:rPr lang="en-US"/>
              <a:t> llegaron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empezó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empezó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está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sirvienta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que la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b</a:t>
            </a:r>
            <a:r>
              <a:rPr lang="en-US"/>
              <a:t>rujada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pués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la</a:t>
            </a:r>
            <a:r>
              <a:rPr lang="en-US"/>
              <a:t> casa</a:t>
            </a:r>
            <a:r>
              <a:rPr lang="en-US"/>
              <a:t> </a:t>
            </a:r>
            <a:r>
              <a:rPr lang="en-US"/>
              <a:t>cayó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de</a:t>
            </a:r>
            <a:r>
              <a:rPr lang="en-US"/>
              <a:t> sangre</a:t>
            </a:r>
            <a:r>
              <a:rPr lang="en-US"/>
              <a:t> </a:t>
            </a:r>
            <a:r>
              <a:rPr lang="en-US"/>
              <a:t>donde </a:t>
            </a:r>
            <a:r>
              <a:rPr lang="en-US"/>
              <a:t>estaba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chimenea </a:t>
            </a:r>
            <a:r>
              <a:rPr lang="en-US"/>
              <a:t>.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2023-08-31T14:21:28Z</dcterms:modified>
</cp:coreProperties>
</file>