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9" r:id="rId4"/>
    <p:sldId id="260" r:id="rId5"/>
    <p:sldId id="261" r:id="rId6"/>
    <p:sldId id="262" r:id="rId7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tiempo</a:t>
            </a:r>
            <a:br>
              <a:rPr altLang="zh-CN" lang="en-US"/>
            </a:br>
            <a:br>
              <a:rPr altLang="zh-CN" lang="en-US"/>
            </a:b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054429" y="2601119"/>
            <a:ext cx="6858000" cy="1655762"/>
          </a:xfrm>
        </p:spPr>
        <p:txBody>
          <a:bodyPr/>
          <a:p>
            <a:r>
              <a:rPr altLang="zh-CN" lang="en-US"/>
              <a:t>1</a:t>
            </a:r>
            <a:r>
              <a:rPr altLang="zh-CN" lang="en-US"/>
              <a:t>.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empezó </a:t>
            </a:r>
            <a:r>
              <a:rPr altLang="zh-CN" lang="en-US"/>
              <a:t>c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Jenni </a:t>
            </a:r>
            <a:r>
              <a:rPr altLang="zh-CN" lang="en-US"/>
              <a:t>v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u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adobe </a:t>
            </a:r>
            <a:r>
              <a:rPr altLang="zh-CN" lang="en-US"/>
              <a:t>q</a:t>
            </a:r>
            <a:r>
              <a:rPr altLang="zh-CN" lang="en-US"/>
              <a:t>u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el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brócoli 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molestó </a:t>
            </a:r>
            <a:r>
              <a:rPr altLang="zh-CN" lang="en-US"/>
              <a:t>m</a:t>
            </a:r>
            <a:r>
              <a:rPr altLang="zh-CN" lang="en-US"/>
              <a:t>u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u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papás</a:t>
            </a:r>
            <a:r>
              <a:rPr altLang="zh-CN" lang="en-US"/>
              <a:t> 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j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l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que yo </a:t>
            </a:r>
            <a:r>
              <a:rPr altLang="zh-CN" lang="en-US"/>
              <a:t>q</a:t>
            </a:r>
            <a:r>
              <a:rPr altLang="zh-CN" lang="en-US"/>
              <a:t>u</a:t>
            </a:r>
            <a:r>
              <a:rPr altLang="zh-CN" lang="en-US"/>
              <a:t>i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m</a:t>
            </a:r>
            <a:r>
              <a:rPr altLang="zh-CN" lang="en-US"/>
              <a:t>b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papás </a:t>
            </a:r>
            <a:r>
              <a:rPr altLang="zh-CN" lang="en-US"/>
              <a:t>f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"/>
          <p:cNvSpPr>
            <a:spLocks noGrp="1"/>
          </p:cNvSpPr>
          <p:nvPr>
            <p:ph idx="1"/>
          </p:nvPr>
        </p:nvSpPr>
        <p:spPr>
          <a:xfrm>
            <a:off x="984507" y="2060461"/>
            <a:ext cx="7886700" cy="4351338"/>
          </a:xfrm>
        </p:spPr>
        <p:txBody>
          <a:bodyPr/>
          <a:p>
            <a:pPr indent="0" marL="0">
              <a:buNone/>
            </a:pPr>
            <a:r>
              <a:rPr lang="en-US"/>
              <a:t>2</a:t>
            </a:r>
            <a:r>
              <a:rPr lang="en-US"/>
              <a:t>.</a:t>
            </a:r>
            <a:r>
              <a:rPr lang="en-US"/>
              <a:t> </a:t>
            </a:r>
            <a:endParaRPr lang="es-GT"/>
          </a:p>
          <a:p>
            <a:pPr indent="0" marL="0">
              <a:buNone/>
            </a:pPr>
            <a:r>
              <a:rPr lang="en-US"/>
              <a:t>Jenn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Daniel 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que</a:t>
            </a:r>
            <a:endParaRPr lang="es-GT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SERCA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Jenny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tocará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3</a:t>
            </a:r>
            <a:r>
              <a:rPr lang="en-US"/>
              <a:t>.</a:t>
            </a:r>
            <a:endParaRPr lang="es-GT"/>
          </a:p>
        </p:txBody>
      </p:sp>
      <p:sp>
        <p:nvSpPr>
          <p:cNvPr id="1048655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Y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 </a:t>
            </a:r>
            <a:r>
              <a:rPr lang="en-US"/>
              <a:t>tiempo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Jenny </a:t>
            </a:r>
            <a:r>
              <a:rPr lang="en-US"/>
              <a:t>salió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Daniel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cleta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man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a </a:t>
            </a:r>
            <a:endParaRPr lang="es-GT"/>
          </a:p>
          <a:p>
            <a:endParaRPr lang="es-G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4</a:t>
            </a:r>
            <a:r>
              <a:rPr lang="en-US"/>
              <a:t>.</a:t>
            </a:r>
            <a:endParaRPr lang="es-GT"/>
          </a:p>
        </p:txBody>
      </p:sp>
      <p:sp>
        <p:nvSpPr>
          <p:cNvPr id="1048657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A</a:t>
            </a:r>
            <a:r>
              <a:rPr lang="en-US"/>
              <a:t>j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máquina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tiempo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ano </a:t>
            </a:r>
            <a:r>
              <a:rPr lang="en-US"/>
              <a:t>2</a:t>
            </a:r>
            <a:r>
              <a:rPr lang="en-US"/>
              <a:t>1</a:t>
            </a:r>
            <a:r>
              <a:rPr lang="en-US"/>
              <a:t>5</a:t>
            </a:r>
            <a:r>
              <a:rPr lang="en-US"/>
              <a:t>0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vidad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siquiera</a:t>
            </a:r>
            <a:r>
              <a:rPr lang="en-US"/>
              <a:t>h</a:t>
            </a:r>
            <a:r>
              <a:rPr lang="en-US"/>
              <a:t>u</a:t>
            </a:r>
            <a:r>
              <a:rPr lang="en-US"/>
              <a:t>b</a:t>
            </a:r>
            <a:r>
              <a:rPr lang="en-US"/>
              <a:t>p</a:t>
            </a:r>
            <a:r>
              <a:rPr lang="en-US"/>
              <a:t>m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.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5</a:t>
            </a:r>
            <a:r>
              <a:rPr lang="en-US"/>
              <a:t>.</a:t>
            </a:r>
            <a:endParaRPr lang="es-GT"/>
          </a:p>
        </p:txBody>
      </p:sp>
      <p:sp>
        <p:nvSpPr>
          <p:cNvPr id="1048659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subfamilia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2023-08-29T15:37:36Z</dcterms:modified>
</cp:coreProperties>
</file>