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/Relationships>
</file>

<file path=ppt/presentation.xml><?xml version="1.0" encoding="utf-8"?>
<p:presentation xmlns:p="http://schemas.openxmlformats.org/presentationml/2006/main" xmlns:r="http://schemas.openxmlformats.org/officeDocument/2006/relationships" xmlns:a="http://schemas.openxmlformats.org/drawingml/2006/main" saveSubsetFonts="1">
  <p:sldMasterIdLst>
    <p:sldMasterId id="2147483648" r:id="rId1"/>
  </p:sldMasterIdLst>
  <p:notesMasterIdLst>
    <p:notesMasterId r:id="rId2"/>
  </p:notesMasterIdLst>
  <p:sldIdLst>
    <p:sldId id="256" r:id="rId3"/>
    <p:sldId id="258" r:id="rId4"/>
  </p:sldIdLst>
  <p:sldSz type="screen4x3" cy="6858000" cx="9144000"/>
  <p:notesSz cx="6858000" cy="9144000"/>
  <p:defaultTextStyle>
    <a:defPPr>
      <a:defRPr lang="zh-CN"/>
    </a:defPPr>
    <a:lvl1pPr algn="l" defTabSz="914400" eaLnBrk="1" hangingPunct="1" latinLnBrk="0" marL="0" rtl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p="http://schemas.openxmlformats.org/presentationml/2006/main" xmlns:r="http://schemas.openxmlformats.org/officeDocument/2006/relationships" xmlns:a="http://schemas.openxmlformats.org/drawing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p="http://schemas.openxmlformats.org/presentationml/2006/main" xmlns:r="http://schemas.openxmlformats.org/officeDocument/2006/relationships" xmlns:a="http://schemas.openxmlformats.org/drawing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446" y="108"/>
      </p:cViewPr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tableStyles" Target="tableStyles.xml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/Relationships>
</file>

<file path=ppt/notesMasters/_rels/notesMaster1.xml.rels><?xml version="1.0" encoding="UTF-8" standalone="yes"?>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</p:bgPr>
    </p:bg>
    <p:spTree>
      <p:nvGrpSpPr>
        <p:cNvPr id="2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1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42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9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1048643" name="Rectangle 4"/>
          <p:cNvSpPr>
            <a:spLocks noChangeAspect="1" noRot="1" noGrp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/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48644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4" y="4862514"/>
            <a:ext cx="5680075" cy="4605337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8645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4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9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fld id="{A9A0EA98-5831-4853-B862-C702E6EB345C}" type="slidenum">
              <a:rPr lang="en-US"/>
              <a:t>‹#›</a:t>
            </a:fld>
            <a:endParaRPr lang="en-US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notesStyle>
    <a:lvl1pPr algn="l" fontAlgn="base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algn="l" fontAlgn="base" marL="4572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algn="l" fontAlgn="base" marL="9144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algn="l" fontAlgn="base" marL="13716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algn="l" fontAlgn="base" marL="18288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algn="l" defTabSz="914400" eaLnBrk="1" hangingPunct="1" latinLnBrk="0" marL="2286000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">
  <p:cSld name="Title Slide">
    <p:spTree>
      <p:nvGrpSpPr>
        <p:cNvPr id="1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1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82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algn="ctr" indent="0" marL="0">
              <a:buNone/>
              <a:defRPr sz="2400"/>
            </a:lvl1pPr>
            <a:lvl2pPr algn="ctr" indent="0" marL="457200">
              <a:buNone/>
              <a:defRPr sz="2000"/>
            </a:lvl2pPr>
            <a:lvl3pPr algn="ctr" indent="0" marL="914400">
              <a:buNone/>
              <a:defRPr sz="1800"/>
            </a:lvl3pPr>
            <a:lvl4pPr algn="ctr" indent="0" marL="1371600">
              <a:buNone/>
              <a:defRPr sz="1600"/>
            </a:lvl4pPr>
            <a:lvl5pPr algn="ctr" indent="0" marL="1828800">
              <a:buNone/>
              <a:defRPr sz="1600"/>
            </a:lvl5pPr>
            <a:lvl6pPr algn="ctr" indent="0" marL="2286000">
              <a:buNone/>
              <a:defRPr sz="1600"/>
            </a:lvl6pPr>
            <a:lvl7pPr algn="ctr" indent="0" marL="2743200">
              <a:buNone/>
              <a:defRPr sz="1600"/>
            </a:lvl7pPr>
            <a:lvl8pPr algn="ctr" indent="0" marL="3200400">
              <a:buNone/>
              <a:defRPr sz="1600"/>
            </a:lvl8pPr>
            <a:lvl9pPr algn="ctr" indent="0" marL="3657600">
              <a:buNone/>
              <a:defRPr sz="1600"/>
            </a:lvl9pPr>
          </a:lstStyle>
          <a:p>
            <a:r>
              <a:rPr altLang="zh-CN" lang="en-US" smtClean="0"/>
              <a:t>Click to edit Master subtitle style</a:t>
            </a:r>
            <a:endParaRPr dirty="0" lang="en-US"/>
          </a:p>
        </p:txBody>
      </p:sp>
      <p:sp>
        <p:nvSpPr>
          <p:cNvPr id="104858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8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8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x">
  <p:cSld name="Title and Vertical Text">
    <p:spTree>
      <p:nvGrpSpPr>
        <p:cNvPr id="2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09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itleAndTx">
  <p:cSld name="Vertical Title and Text">
    <p:spTree>
      <p:nvGrpSpPr>
        <p:cNvPr id="1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9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9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9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9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7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98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9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0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0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secHead">
  <p:cSld name="Section Header">
    <p:spTree>
      <p:nvGrpSpPr>
        <p:cNvPr id="2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3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14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indent="0" marL="0">
              <a:buNone/>
              <a:defRPr sz="2400">
                <a:solidFill>
                  <a:schemeClr val="tx1"/>
                </a:solidFill>
              </a:defRPr>
            </a:lvl1pPr>
            <a:lvl2pPr indent="0" marL="45720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indent="0" marL="91440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indent="0" marL="13716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indent="0" marL="18288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indent="0" marL="22860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indent="0" marL="27432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indent="0" marL="32004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indent="0" marL="36576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1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1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1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Obj">
  <p:cSld name="Two Content">
    <p:spTree>
      <p:nvGrpSpPr>
        <p:cNvPr id="2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19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0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2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2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TxTwoObj">
  <p:cSld name="Comparison">
    <p:spTree>
      <p:nvGrpSpPr>
        <p:cNvPr id="2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4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25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26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7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28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9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30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31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Only">
  <p:cSld name="Title Only">
    <p:spTree>
      <p:nvGrpSpPr>
        <p:cNvPr id="1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89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90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9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blank">
  <p:cSld name="Blank">
    <p:spTree>
      <p:nvGrpSpPr>
        <p:cNvPr id="2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3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3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Tx">
  <p:cSld name="Content with Caption">
    <p:spTree>
      <p:nvGrpSpPr>
        <p:cNvPr id="2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5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36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37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3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3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4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picTx">
  <p:cSld name="Picture with Caption">
    <p:spTree>
      <p:nvGrpSpPr>
        <p:cNvPr id="1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03" name="Picture Placeholder 2"/>
          <p:cNvSpPr>
            <a:spLocks noChangeAspect="1"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indent="0" marL="0">
              <a:buNone/>
              <a:defRPr sz="3200"/>
            </a:lvl1pPr>
            <a:lvl2pPr indent="0" marL="457200">
              <a:buNone/>
              <a:defRPr sz="2800"/>
            </a:lvl2pPr>
            <a:lvl3pPr indent="0" marL="914400">
              <a:buNone/>
              <a:defRPr sz="2400"/>
            </a:lvl3pPr>
            <a:lvl4pPr indent="0" marL="1371600">
              <a:buNone/>
              <a:defRPr sz="2000"/>
            </a:lvl4pPr>
            <a:lvl5pPr indent="0" marL="1828800">
              <a:buNone/>
              <a:defRPr sz="2000"/>
            </a:lvl5pPr>
            <a:lvl6pPr indent="0" marL="2286000">
              <a:buNone/>
              <a:defRPr sz="2000"/>
            </a:lvl6pPr>
            <a:lvl7pPr indent="0" marL="2743200">
              <a:buNone/>
              <a:defRPr sz="2000"/>
            </a:lvl7pPr>
            <a:lvl8pPr indent="0" marL="3200400">
              <a:buNone/>
              <a:defRPr sz="2000"/>
            </a:lvl8pPr>
            <a:lvl9pPr indent="0" marL="3657600">
              <a:buNone/>
              <a:defRPr sz="2000"/>
            </a:lvl9pPr>
          </a:lstStyle>
          <a:p>
            <a:r>
              <a:rPr altLang="zh-CN" lang="en-US" smtClean="0"/>
              <a:t>Click icon to add picture</a:t>
            </a:r>
            <a:endParaRPr dirty="0" lang="en-US"/>
          </a:p>
        </p:txBody>
      </p:sp>
      <p:sp>
        <p:nvSpPr>
          <p:cNvPr id="104860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0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0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0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/>
        </p:spPr>
        <p:txBody>
          <a:bodyPr anchor="ctr" bIns="45720" lIns="91440" rIns="91440" rtlCol="0" tIns="45720" vert="horz">
            <a:normAutofit/>
          </a:bodyPr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77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/>
        </p:spPr>
        <p:txBody>
          <a:bodyPr bIns="45720" lIns="91440" rIns="91440" rtlCol="0" tIns="45720" vert="horz">
            <a:normAutofit/>
          </a:bodyPr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78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/>
        </p:spPr>
        <p:txBody>
          <a:bodyPr anchor="ctr" bIns="45720" lIns="91440" rIns="91440" rtlCol="0" tIns="45720" vert="horz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7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/>
        </p:spPr>
        <p:txBody>
          <a:bodyPr anchor="ctr" bIns="45720" lIns="91440" rIns="91440" rtlCol="0" tIns="45720" vert="horz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altLang="en-US" lang="zh-CN"/>
          </a:p>
        </p:txBody>
      </p:sp>
      <p:sp>
        <p:nvSpPr>
          <p:cNvPr id="104858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/>
        </p:spPr>
        <p:txBody>
          <a:bodyPr anchor="ctr" bIns="45720" lIns="91440" rIns="91440" rtlCol="0" tIns="45720" vert="horz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eaLnBrk="1" hangingPunct="1" latinLnBrk="0" rtl="0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algn="l" defTabSz="914400" eaLnBrk="1" hangingPunct="1" indent="-228600" latinLnBrk="0" marL="228600" rtl="0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indent="-228600" latinLnBrk="0" marL="6858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indent="-228600" latinLnBrk="0" marL="11430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indent="-228600" latinLnBrk="0" marL="16002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indent="-228600" latinLnBrk="0" marL="20574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indent="-228600" latinLnBrk="0" marL="25146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indent="-228600" latinLnBrk="0" marL="29718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indent="-228600" latinLnBrk="0" marL="34290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indent="-228600" latinLnBrk="0" marL="38862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algn="l" defTabSz="914400" eaLnBrk="1" hangingPunct="1" latinLnBrk="0" marL="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latinLnBrk="0" marL="457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latinLnBrk="0" marL="914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latinLnBrk="0" marL="1371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latinLnBrk="0" marL="18288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latinLnBrk="0" marL="22860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latinLnBrk="0" marL="2743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latinLnBrk="0" marL="3200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latinLnBrk="0" marL="3657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6" name="Title 1"/>
          <p:cNvSpPr>
            <a:spLocks noGrp="1"/>
          </p:cNvSpPr>
          <p:nvPr>
            <p:ph type="ctrTitle"/>
          </p:nvPr>
        </p:nvSpPr>
        <p:spPr/>
        <p:txBody>
          <a:bodyPr/>
          <a:p>
            <a:endParaRPr altLang="zh-CN" lang="en-US"/>
          </a:p>
        </p:txBody>
      </p:sp>
      <p:sp>
        <p:nvSpPr>
          <p:cNvPr id="1048587" name="Subtitle 2"/>
          <p:cNvSpPr>
            <a:spLocks noGrp="1"/>
          </p:cNvSpPr>
          <p:nvPr>
            <p:ph type="subTitle" idx="1"/>
          </p:nvPr>
        </p:nvSpPr>
        <p:spPr/>
        <p:txBody>
          <a:bodyPr/>
          <a:p>
            <a:endParaRPr altLang="zh-CN"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7" name=""/>
          <p:cNvSpPr>
            <a:spLocks noGrp="1"/>
          </p:cNvSpPr>
          <p:nvPr>
            <p:ph type="title"/>
          </p:nvPr>
        </p:nvSpPr>
        <p:spPr>
          <a:xfrm>
            <a:off x="274610" y="-888292"/>
            <a:ext cx="7886700" cy="3143377"/>
          </a:xfrm>
        </p:spPr>
        <p:txBody>
          <a:bodyPr/>
          <a:p>
            <a:r>
              <a:rPr lang="en-US"/>
              <a:t>B</a:t>
            </a:r>
            <a:r>
              <a:rPr lang="en-US"/>
              <a:t>a</a:t>
            </a:r>
            <a:r>
              <a:rPr lang="en-US"/>
              <a:t>r</a:t>
            </a:r>
            <a:r>
              <a:rPr lang="en-US"/>
              <a:t>b</a:t>
            </a:r>
            <a:r>
              <a:rPr lang="en-US"/>
              <a:t>a</a:t>
            </a:r>
            <a:r>
              <a:rPr lang="en-US"/>
              <a:t> </a:t>
            </a:r>
            <a:r>
              <a:rPr lang="en-US"/>
              <a:t>azul</a:t>
            </a:r>
            <a:endParaRPr lang="es-GT"/>
          </a:p>
        </p:txBody>
      </p:sp>
      <p:sp>
        <p:nvSpPr>
          <p:cNvPr id="1048648" name=""/>
          <p:cNvSpPr>
            <a:spLocks noGrp="1"/>
          </p:cNvSpPr>
          <p:nvPr>
            <p:ph idx="1"/>
          </p:nvPr>
        </p:nvSpPr>
        <p:spPr>
          <a:xfrm>
            <a:off x="763423" y="1431685"/>
            <a:ext cx="7886700" cy="4568602"/>
          </a:xfrm>
        </p:spPr>
        <p:txBody>
          <a:bodyPr>
            <a:normAutofit fontScale="78571" lnSpcReduction="20000"/>
          </a:bodyPr>
          <a:p>
            <a:pPr indent="0" marL="0">
              <a:buNone/>
            </a:pPr>
            <a:r>
              <a:rPr altLang="en-US" lang="es-GT"/>
              <a:t>¿</a:t>
            </a:r>
            <a:r>
              <a:rPr altLang="en-US" lang="en-US"/>
              <a:t> </a:t>
            </a:r>
            <a:r>
              <a:rPr altLang="en-US" lang="en-US"/>
              <a:t>Qué</a:t>
            </a:r>
            <a:r>
              <a:rPr altLang="en-US" lang="en-US"/>
              <a:t> </a:t>
            </a:r>
            <a:r>
              <a:rPr altLang="en-US" lang="en-US"/>
              <a:t>t</a:t>
            </a:r>
            <a:r>
              <a:rPr altLang="en-US" lang="en-US"/>
              <a:t>e</a:t>
            </a:r>
            <a:r>
              <a:rPr altLang="en-US" lang="en-US"/>
              <a:t> </a:t>
            </a:r>
            <a:r>
              <a:rPr altLang="en-US" lang="en-US"/>
              <a:t>r</a:t>
            </a:r>
            <a:r>
              <a:rPr altLang="en-US" lang="en-US"/>
              <a:t>e</a:t>
            </a:r>
            <a:r>
              <a:rPr altLang="en-US" lang="en-US"/>
              <a:t>c</a:t>
            </a:r>
            <a:r>
              <a:rPr altLang="en-US" lang="en-US"/>
              <a:t>u</a:t>
            </a:r>
            <a:r>
              <a:rPr altLang="en-US" lang="en-US"/>
              <a:t>e</a:t>
            </a:r>
            <a:r>
              <a:rPr altLang="en-US" lang="en-US"/>
              <a:t>rd</a:t>
            </a:r>
            <a:r>
              <a:rPr altLang="en-US" lang="en-US"/>
              <a:t>a</a:t>
            </a:r>
            <a:r>
              <a:rPr altLang="en-US" lang="en-US"/>
              <a:t> </a:t>
            </a:r>
            <a:r>
              <a:rPr altLang="en-US" lang="en-US"/>
              <a:t>está</a:t>
            </a:r>
            <a:r>
              <a:rPr altLang="en-US" lang="en-US"/>
              <a:t> </a:t>
            </a:r>
            <a:r>
              <a:rPr altLang="en-US" lang="en-US"/>
              <a:t>l</a:t>
            </a:r>
            <a:r>
              <a:rPr altLang="en-US" lang="en-US"/>
              <a:t>e</a:t>
            </a:r>
            <a:r>
              <a:rPr altLang="en-US" lang="en-US"/>
              <a:t>c</a:t>
            </a:r>
            <a:r>
              <a:rPr altLang="en-US" lang="en-US"/>
              <a:t>tura</a:t>
            </a:r>
            <a:endParaRPr lang="es-GT"/>
          </a:p>
          <a:p>
            <a:pPr indent="0" marL="0">
              <a:buNone/>
            </a:pPr>
            <a:r>
              <a:rPr lang="en-US"/>
              <a:t>E</a:t>
            </a:r>
            <a:r>
              <a:rPr lang="en-US"/>
              <a:t>l</a:t>
            </a:r>
            <a:r>
              <a:rPr lang="en-US"/>
              <a:t> </a:t>
            </a:r>
            <a:r>
              <a:rPr lang="en-US"/>
              <a:t>h</a:t>
            </a:r>
            <a:r>
              <a:rPr lang="en-US"/>
              <a:t>o</a:t>
            </a:r>
            <a:r>
              <a:rPr lang="en-US"/>
              <a:t>m</a:t>
            </a:r>
            <a:r>
              <a:rPr lang="en-US"/>
              <a:t>b</a:t>
            </a:r>
            <a:r>
              <a:rPr lang="en-US"/>
              <a:t>re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s</a:t>
            </a:r>
            <a:r>
              <a:rPr lang="en-US"/>
              <a:t>e</a:t>
            </a:r>
            <a:r>
              <a:rPr lang="en-US"/>
              <a:t> </a:t>
            </a:r>
            <a:r>
              <a:rPr lang="en-US"/>
              <a:t>llama</a:t>
            </a:r>
            <a:r>
              <a:rPr lang="en-US"/>
              <a:t> </a:t>
            </a:r>
            <a:r>
              <a:rPr lang="en-US"/>
              <a:t>Barba</a:t>
            </a:r>
            <a:r>
              <a:rPr lang="en-US"/>
              <a:t> </a:t>
            </a:r>
            <a:r>
              <a:rPr lang="en-US"/>
              <a:t>azul</a:t>
            </a:r>
            <a:r>
              <a:rPr lang="en-US"/>
              <a:t> </a:t>
            </a:r>
            <a:r>
              <a:rPr lang="en-US"/>
              <a:t>y</a:t>
            </a:r>
            <a:r>
              <a:rPr lang="en-US"/>
              <a:t> </a:t>
            </a:r>
            <a:r>
              <a:rPr lang="en-US"/>
              <a:t>e</a:t>
            </a:r>
            <a:r>
              <a:rPr lang="en-US"/>
              <a:t>l</a:t>
            </a:r>
            <a:r>
              <a:rPr lang="en-US"/>
              <a:t> </a:t>
            </a:r>
            <a:r>
              <a:rPr lang="en-US"/>
              <a:t>h</a:t>
            </a:r>
            <a:r>
              <a:rPr lang="en-US"/>
              <a:t>o</a:t>
            </a:r>
            <a:r>
              <a:rPr lang="en-US"/>
              <a:t>m</a:t>
            </a:r>
            <a:r>
              <a:rPr lang="en-US"/>
              <a:t>b</a:t>
            </a:r>
            <a:r>
              <a:rPr lang="en-US"/>
              <a:t>r</a:t>
            </a:r>
            <a:r>
              <a:rPr lang="en-US"/>
              <a:t>e</a:t>
            </a:r>
            <a:r>
              <a:rPr lang="en-US"/>
              <a:t> </a:t>
            </a:r>
            <a:r>
              <a:rPr lang="en-US"/>
              <a:t>s</a:t>
            </a:r>
            <a:r>
              <a:rPr lang="en-US"/>
              <a:t>e</a:t>
            </a:r>
            <a:r>
              <a:rPr lang="en-US"/>
              <a:t> </a:t>
            </a:r>
            <a:r>
              <a:rPr lang="en-US"/>
              <a:t>f</a:t>
            </a:r>
            <a:r>
              <a:rPr lang="en-US"/>
              <a:t>u</a:t>
            </a:r>
            <a:r>
              <a:rPr lang="en-US"/>
              <a:t>e</a:t>
            </a:r>
            <a:r>
              <a:rPr lang="en-US"/>
              <a:t> </a:t>
            </a:r>
            <a:endParaRPr lang="es-GT"/>
          </a:p>
          <a:p>
            <a:pPr indent="0" marL="0">
              <a:buNone/>
            </a:pPr>
            <a:r>
              <a:rPr lang="en-US"/>
              <a:t>E</a:t>
            </a:r>
            <a:r>
              <a:rPr lang="en-US"/>
              <a:t>n</a:t>
            </a:r>
            <a:r>
              <a:rPr lang="en-US"/>
              <a:t> </a:t>
            </a:r>
            <a:r>
              <a:rPr lang="en-US"/>
              <a:t>el</a:t>
            </a:r>
            <a:r>
              <a:rPr lang="en-US"/>
              <a:t> </a:t>
            </a:r>
            <a:r>
              <a:rPr lang="en-US"/>
              <a:t>viaje</a:t>
            </a:r>
            <a:r>
              <a:rPr lang="en-US"/>
              <a:t> </a:t>
            </a:r>
            <a:r>
              <a:rPr lang="en-US"/>
              <a:t>e</a:t>
            </a:r>
            <a:r>
              <a:rPr lang="en-US"/>
              <a:t>n</a:t>
            </a:r>
            <a:r>
              <a:rPr lang="en-US"/>
              <a:t> </a:t>
            </a:r>
            <a:r>
              <a:rPr lang="en-US"/>
              <a:t>se</a:t>
            </a:r>
            <a:r>
              <a:rPr lang="en-US"/>
              <a:t>y</a:t>
            </a:r>
            <a:r>
              <a:rPr lang="en-US"/>
              <a:t>s</a:t>
            </a:r>
            <a:r>
              <a:rPr lang="en-US"/>
              <a:t> </a:t>
            </a:r>
            <a:r>
              <a:rPr lang="en-US"/>
              <a:t>s</a:t>
            </a:r>
            <a:r>
              <a:rPr lang="en-US"/>
              <a:t>e</a:t>
            </a:r>
            <a:r>
              <a:rPr lang="en-US"/>
              <a:t>m</a:t>
            </a:r>
            <a:r>
              <a:rPr lang="en-US"/>
              <a:t>a</a:t>
            </a:r>
            <a:r>
              <a:rPr lang="en-US"/>
              <a:t>n</a:t>
            </a:r>
            <a:r>
              <a:rPr lang="en-US"/>
              <a:t>a</a:t>
            </a:r>
            <a:r>
              <a:rPr lang="en-US"/>
              <a:t> </a:t>
            </a:r>
            <a:r>
              <a:rPr lang="en-US"/>
              <a:t>y</a:t>
            </a:r>
            <a:r>
              <a:rPr lang="en-US"/>
              <a:t> </a:t>
            </a:r>
            <a:r>
              <a:rPr lang="en-US"/>
              <a:t>e</a:t>
            </a:r>
            <a:r>
              <a:rPr lang="en-US"/>
              <a:t>l</a:t>
            </a:r>
            <a:r>
              <a:rPr lang="en-US"/>
              <a:t> </a:t>
            </a:r>
            <a:r>
              <a:rPr lang="en-US"/>
              <a:t>Barba</a:t>
            </a:r>
            <a:r>
              <a:rPr lang="en-US"/>
              <a:t> </a:t>
            </a:r>
            <a:r>
              <a:rPr lang="en-US"/>
              <a:t>azul</a:t>
            </a:r>
            <a:r>
              <a:rPr lang="en-US"/>
              <a:t> </a:t>
            </a:r>
            <a:r>
              <a:rPr lang="en-US"/>
              <a:t>e</a:t>
            </a:r>
            <a:r>
              <a:rPr lang="en-US"/>
              <a:t>s</a:t>
            </a:r>
            <a:r>
              <a:rPr lang="en-US"/>
              <a:t> </a:t>
            </a:r>
            <a:r>
              <a:rPr lang="en-US"/>
              <a:t>m</a:t>
            </a:r>
            <a:r>
              <a:rPr lang="en-US"/>
              <a:t>u</a:t>
            </a:r>
            <a:r>
              <a:rPr lang="en-US"/>
              <a:t>y</a:t>
            </a:r>
            <a:endParaRPr lang="es-GT"/>
          </a:p>
          <a:p>
            <a:pPr indent="0" marL="0">
              <a:buNone/>
            </a:pPr>
            <a:r>
              <a:rPr lang="en-US"/>
              <a:t>F</a:t>
            </a:r>
            <a:r>
              <a:rPr lang="en-US"/>
              <a:t>e</a:t>
            </a:r>
            <a:r>
              <a:rPr lang="en-US"/>
              <a:t>o</a:t>
            </a:r>
            <a:r>
              <a:rPr lang="en-US"/>
              <a:t> </a:t>
            </a:r>
            <a:r>
              <a:rPr lang="en-US"/>
              <a:t>y</a:t>
            </a:r>
            <a:r>
              <a:rPr lang="en-US"/>
              <a:t> </a:t>
            </a:r>
            <a:r>
              <a:rPr lang="en-US"/>
              <a:t>secado </a:t>
            </a:r>
            <a:r>
              <a:rPr lang="en-US"/>
              <a:t>y</a:t>
            </a:r>
            <a:r>
              <a:rPr lang="en-US"/>
              <a:t> </a:t>
            </a:r>
            <a:r>
              <a:rPr lang="en-US"/>
              <a:t>tenía </a:t>
            </a:r>
            <a:r>
              <a:rPr lang="en-US"/>
              <a:t>c</a:t>
            </a:r>
            <a:r>
              <a:rPr lang="en-US"/>
              <a:t>a</a:t>
            </a:r>
            <a:r>
              <a:rPr lang="en-US"/>
              <a:t>s</a:t>
            </a:r>
            <a:r>
              <a:rPr lang="en-US"/>
              <a:t>a</a:t>
            </a:r>
            <a:endParaRPr lang="es-GT"/>
          </a:p>
          <a:p>
            <a:pPr indent="0" marL="0">
              <a:buNone/>
            </a:pPr>
            <a:endParaRPr lang="es-GT"/>
          </a:p>
          <a:p>
            <a:pPr indent="0" marL="0">
              <a:buNone/>
            </a:pPr>
            <a:r>
              <a:rPr altLang="en-US" lang="es-GT"/>
              <a:t>¿</a:t>
            </a:r>
            <a:r>
              <a:rPr lang="en-US"/>
              <a:t>Qué</a:t>
            </a:r>
            <a:r>
              <a:rPr lang="en-US"/>
              <a:t> </a:t>
            </a:r>
            <a:r>
              <a:rPr lang="en-US"/>
              <a:t>p</a:t>
            </a:r>
            <a:r>
              <a:rPr lang="en-US"/>
              <a:t>i</a:t>
            </a:r>
            <a:r>
              <a:rPr lang="en-US"/>
              <a:t>e</a:t>
            </a:r>
            <a:r>
              <a:rPr lang="en-US"/>
              <a:t>n</a:t>
            </a:r>
            <a:r>
              <a:rPr lang="en-US"/>
              <a:t>s</a:t>
            </a:r>
            <a:r>
              <a:rPr lang="en-US"/>
              <a:t>a</a:t>
            </a:r>
            <a:r>
              <a:rPr lang="en-US"/>
              <a:t>s</a:t>
            </a:r>
            <a:r>
              <a:rPr lang="en-US"/>
              <a:t> </a:t>
            </a:r>
            <a:r>
              <a:rPr lang="en-US"/>
              <a:t>del</a:t>
            </a:r>
            <a:r>
              <a:rPr lang="en-US"/>
              <a:t> </a:t>
            </a:r>
            <a:r>
              <a:rPr lang="en-US"/>
              <a:t>personaje</a:t>
            </a:r>
            <a:endParaRPr lang="es-GT"/>
          </a:p>
          <a:p>
            <a:pPr indent="0" marL="0">
              <a:buNone/>
            </a:pPr>
            <a:r>
              <a:rPr lang="en-US"/>
              <a:t>E</a:t>
            </a:r>
            <a:r>
              <a:rPr lang="en-US"/>
              <a:t>l</a:t>
            </a:r>
            <a:r>
              <a:rPr lang="en-US"/>
              <a:t> </a:t>
            </a:r>
            <a:r>
              <a:rPr lang="en-US"/>
              <a:t>Barba</a:t>
            </a:r>
            <a:r>
              <a:rPr lang="en-US"/>
              <a:t> azul</a:t>
            </a:r>
            <a:r>
              <a:rPr lang="en-US"/>
              <a:t> </a:t>
            </a:r>
            <a:r>
              <a:rPr lang="en-US"/>
              <a:t>secado </a:t>
            </a:r>
            <a:r>
              <a:rPr lang="en-US"/>
              <a:t>y</a:t>
            </a:r>
            <a:r>
              <a:rPr lang="en-US"/>
              <a:t> </a:t>
            </a:r>
            <a:r>
              <a:rPr lang="en-US"/>
              <a:t>tenía</a:t>
            </a:r>
            <a:r>
              <a:rPr lang="en-US"/>
              <a:t> </a:t>
            </a:r>
            <a:r>
              <a:rPr lang="en-US"/>
              <a:t>m</a:t>
            </a:r>
            <a:r>
              <a:rPr lang="en-US"/>
              <a:t>u</a:t>
            </a:r>
            <a:r>
              <a:rPr lang="en-US"/>
              <a:t>c</a:t>
            </a:r>
            <a:r>
              <a:rPr lang="en-US"/>
              <a:t>h</a:t>
            </a:r>
            <a:r>
              <a:rPr lang="en-US"/>
              <a:t>a</a:t>
            </a:r>
            <a:r>
              <a:rPr lang="en-US"/>
              <a:t>s</a:t>
            </a:r>
            <a:r>
              <a:rPr lang="en-US"/>
              <a:t> </a:t>
            </a:r>
            <a:r>
              <a:rPr lang="en-US"/>
              <a:t>c</a:t>
            </a:r>
            <a:r>
              <a:rPr lang="en-US"/>
              <a:t>a</a:t>
            </a:r>
            <a:r>
              <a:rPr lang="en-US"/>
              <a:t>s</a:t>
            </a:r>
            <a:r>
              <a:rPr lang="en-US"/>
              <a:t>a</a:t>
            </a:r>
            <a:r>
              <a:rPr lang="en-US"/>
              <a:t> </a:t>
            </a:r>
            <a:r>
              <a:rPr lang="en-US"/>
              <a:t>y</a:t>
            </a:r>
            <a:r>
              <a:rPr lang="en-US"/>
              <a:t> </a:t>
            </a:r>
            <a:r>
              <a:rPr lang="en-US"/>
              <a:t>e</a:t>
            </a:r>
            <a:r>
              <a:rPr lang="en-US"/>
              <a:t>l</a:t>
            </a:r>
            <a:r>
              <a:rPr lang="en-US"/>
              <a:t> </a:t>
            </a:r>
            <a:r>
              <a:rPr lang="en-US"/>
              <a:t>Barba</a:t>
            </a:r>
            <a:endParaRPr lang="es-GT"/>
          </a:p>
          <a:p>
            <a:pPr indent="0" marL="0">
              <a:buNone/>
            </a:pPr>
            <a:r>
              <a:rPr lang="en-US"/>
              <a:t>A</a:t>
            </a:r>
            <a:r>
              <a:rPr lang="en-US"/>
              <a:t>z</a:t>
            </a:r>
            <a:r>
              <a:rPr lang="en-US"/>
              <a:t>u</a:t>
            </a:r>
            <a:r>
              <a:rPr lang="en-US"/>
              <a:t> </a:t>
            </a:r>
            <a:r>
              <a:rPr lang="en-US"/>
              <a:t>y</a:t>
            </a:r>
            <a:r>
              <a:rPr lang="en-US"/>
              <a:t> </a:t>
            </a:r>
            <a:r>
              <a:rPr lang="en-US"/>
              <a:t>Ledi</a:t>
            </a:r>
            <a:r>
              <a:rPr lang="en-US"/>
              <a:t>j</a:t>
            </a:r>
            <a:r>
              <a:rPr lang="en-US"/>
              <a:t>o</a:t>
            </a:r>
            <a:r>
              <a:rPr lang="en-US"/>
              <a:t> </a:t>
            </a:r>
            <a:r>
              <a:rPr lang="en-US"/>
              <a:t>a</a:t>
            </a:r>
            <a:r>
              <a:rPr lang="en-US"/>
              <a:t> </a:t>
            </a:r>
            <a:r>
              <a:rPr lang="en-US"/>
              <a:t>s</a:t>
            </a:r>
            <a:r>
              <a:rPr lang="en-US"/>
              <a:t>u</a:t>
            </a:r>
            <a:r>
              <a:rPr lang="en-US"/>
              <a:t> </a:t>
            </a:r>
            <a:r>
              <a:rPr lang="en-US"/>
              <a:t>e</a:t>
            </a:r>
            <a:r>
              <a:rPr lang="en-US"/>
              <a:t>s</a:t>
            </a:r>
            <a:r>
              <a:rPr lang="en-US"/>
              <a:t>posa</a:t>
            </a:r>
            <a:r>
              <a:rPr lang="en-US"/>
              <a:t> </a:t>
            </a:r>
            <a:r>
              <a:rPr lang="en-US"/>
              <a:t>e</a:t>
            </a:r>
            <a:r>
              <a:rPr lang="en-US"/>
              <a:t>n</a:t>
            </a:r>
            <a:r>
              <a:rPr lang="en-US"/>
              <a:t>ví</a:t>
            </a:r>
            <a:r>
              <a:rPr lang="en-US"/>
              <a:t>t</a:t>
            </a:r>
            <a:r>
              <a:rPr lang="en-US"/>
              <a:t>a</a:t>
            </a:r>
            <a:r>
              <a:rPr lang="en-US"/>
              <a:t> </a:t>
            </a:r>
            <a:r>
              <a:rPr lang="en-US"/>
              <a:t>l</a:t>
            </a:r>
            <a:r>
              <a:rPr lang="en-US"/>
              <a:t>o</a:t>
            </a:r>
            <a:r>
              <a:rPr lang="en-US"/>
              <a:t>s</a:t>
            </a:r>
            <a:r>
              <a:rPr lang="en-US"/>
              <a:t> </a:t>
            </a:r>
            <a:r>
              <a:rPr lang="en-US"/>
              <a:t>b</a:t>
            </a:r>
            <a:r>
              <a:rPr lang="en-US"/>
              <a:t>u</a:t>
            </a:r>
            <a:r>
              <a:rPr lang="en-US"/>
              <a:t>e</a:t>
            </a:r>
            <a:r>
              <a:rPr lang="en-US"/>
              <a:t>n</a:t>
            </a:r>
            <a:r>
              <a:rPr lang="en-US"/>
              <a:t>o</a:t>
            </a:r>
            <a:r>
              <a:rPr lang="en-US"/>
              <a:t>s</a:t>
            </a:r>
            <a:r>
              <a:rPr lang="en-US"/>
              <a:t> </a:t>
            </a:r>
            <a:r>
              <a:rPr lang="en-US"/>
              <a:t>a</a:t>
            </a:r>
            <a:r>
              <a:rPr lang="en-US"/>
              <a:t> </a:t>
            </a:r>
            <a:r>
              <a:rPr lang="en-US"/>
              <a:t>m</a:t>
            </a:r>
            <a:r>
              <a:rPr lang="en-US"/>
              <a:t>i</a:t>
            </a:r>
            <a:r>
              <a:rPr lang="en-US"/>
              <a:t>g</a:t>
            </a:r>
            <a:r>
              <a:rPr lang="en-US"/>
              <a:t>a</a:t>
            </a:r>
            <a:r>
              <a:rPr lang="en-US"/>
              <a:t> </a:t>
            </a:r>
            <a:r>
              <a:rPr lang="en-US"/>
              <a:t>l</a:t>
            </a:r>
            <a:r>
              <a:rPr lang="en-US"/>
              <a:t>e</a:t>
            </a:r>
            <a:r>
              <a:rPr lang="en-US"/>
              <a:t> </a:t>
            </a:r>
            <a:r>
              <a:rPr lang="en-US"/>
              <a:t>d</a:t>
            </a:r>
            <a:r>
              <a:rPr lang="en-US"/>
              <a:t>i</a:t>
            </a:r>
            <a:r>
              <a:rPr lang="en-US"/>
              <a:t>j</a:t>
            </a:r>
            <a:r>
              <a:rPr lang="en-US"/>
              <a:t>o</a:t>
            </a:r>
            <a:r>
              <a:rPr lang="en-US"/>
              <a:t> </a:t>
            </a:r>
            <a:endParaRPr lang="es-GT"/>
          </a:p>
          <a:p>
            <a:pPr indent="0" marL="0">
              <a:buNone/>
            </a:pPr>
            <a:r>
              <a:rPr lang="en-US"/>
              <a:t>A</a:t>
            </a:r>
            <a:r>
              <a:rPr lang="en-US"/>
              <a:t> </a:t>
            </a:r>
            <a:r>
              <a:rPr lang="en-US"/>
              <a:t>s</a:t>
            </a:r>
            <a:r>
              <a:rPr lang="en-US"/>
              <a:t>u</a:t>
            </a:r>
            <a:r>
              <a:rPr lang="en-US"/>
              <a:t> </a:t>
            </a:r>
            <a:r>
              <a:rPr lang="en-US"/>
              <a:t>e</a:t>
            </a:r>
            <a:r>
              <a:rPr lang="en-US"/>
              <a:t>s</a:t>
            </a:r>
            <a:r>
              <a:rPr lang="en-US"/>
              <a:t>posa</a:t>
            </a:r>
            <a:r>
              <a:rPr lang="en-US"/>
              <a:t> </a:t>
            </a:r>
            <a:endParaRPr lang="es-GT"/>
          </a:p>
          <a:p>
            <a:pPr indent="0" marL="0">
              <a:buNone/>
            </a:pPr>
            <a:endParaRPr lang="es-GT"/>
          </a:p>
          <a:p>
            <a:pPr indent="0" marL="0">
              <a:buNone/>
            </a:pPr>
            <a:endParaRPr lang="es-GT"/>
          </a:p>
          <a:p>
            <a:pPr indent="0" marL="0">
              <a:buNone/>
            </a:pPr>
            <a:r>
              <a:rPr lang="en-US"/>
              <a:t> </a:t>
            </a:r>
            <a:endParaRPr lang="es-GT"/>
          </a:p>
          <a:p>
            <a:pPr indent="0" marL="0">
              <a:buNone/>
            </a:pPr>
            <a:endParaRPr lang="es-GT"/>
          </a:p>
          <a:p>
            <a:pPr indent="0" marL="0">
              <a:buNone/>
            </a:pPr>
            <a:endParaRPr lang="es-GT"/>
          </a:p>
          <a:p>
            <a:pPr indent="0" marL="0">
              <a:buNone/>
            </a:pPr>
            <a:endParaRPr lang="es-GT"/>
          </a:p>
          <a:p>
            <a:pPr indent="0" marL="0">
              <a:buNone/>
            </a:pPr>
            <a:endParaRPr lang="es-GT"/>
          </a:p>
          <a:p>
            <a:pPr indent="0" marL="0">
              <a:buNone/>
            </a:pPr>
            <a:endParaRPr lang="es-GT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ppt/theme/theme2.xml><?xml version="1.0" encoding="utf-8"?>
<a:theme xmlns:a="http://schemas.openxmlformats.org/drawingml/2006/main" name="Office 主题">
  <a:themeElements>
    <a:clrScheme name="Offic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docProps/app.xml><?xml version="1.0" encoding="utf-8"?>
<Properties xmlns="http://schemas.openxmlformats.org/officeDocument/2006/extended-properties">
  <Application>WPS Office</Application>
  <ScaleCrop>0</ScaleCrop>
  <LinksUpToDate>0</LinksUpToDate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:creator>8092</dc:creator>
  <dcterms:created xsi:type="dcterms:W3CDTF">2015-05-12T19:30:45Z</dcterms:created>
  <dcterms:modified xsi:type="dcterms:W3CDTF">2023-07-24T15:04:09Z</dcterms:modified>
</cp:coreProperties>
</file>