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>
          <a:xfrm>
            <a:off x="274610" y="-888292"/>
            <a:ext cx="7886700" cy="3143377"/>
          </a:xfrm>
        </p:spPr>
        <p:txBody>
          <a:bodyPr/>
          <a:p>
            <a:r>
              <a:rPr lang="en-US"/>
              <a:t>B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azul</a:t>
            </a:r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>
          <a:xfrm>
            <a:off x="763423" y="1431685"/>
            <a:ext cx="7886700" cy="4568602"/>
          </a:xfrm>
        </p:spPr>
        <p:txBody>
          <a:bodyPr>
            <a:normAutofit fontScale="78571" lnSpcReduction="20000"/>
          </a:bodyPr>
          <a:p>
            <a:pPr indent="0" marL="0">
              <a:buNone/>
            </a:pPr>
            <a:r>
              <a:rPr altLang="en-US" lang="es-GT"/>
              <a:t>¿</a:t>
            </a:r>
            <a:r>
              <a:rPr altLang="en-US" lang="en-US"/>
              <a:t> </a:t>
            </a:r>
            <a:r>
              <a:rPr altLang="en-US" lang="en-US"/>
              <a:t>Qué</a:t>
            </a:r>
            <a:r>
              <a:rPr altLang="en-US" lang="en-US"/>
              <a:t> </a:t>
            </a:r>
            <a:r>
              <a:rPr altLang="en-US" lang="en-US"/>
              <a:t>t</a:t>
            </a:r>
            <a:r>
              <a:rPr altLang="en-US" lang="en-US"/>
              <a:t>e</a:t>
            </a:r>
            <a:r>
              <a:rPr altLang="en-US" lang="en-US"/>
              <a:t> </a:t>
            </a:r>
            <a:r>
              <a:rPr altLang="en-US" lang="en-US"/>
              <a:t>r</a:t>
            </a:r>
            <a:r>
              <a:rPr altLang="en-US" lang="en-US"/>
              <a:t>e</a:t>
            </a:r>
            <a:r>
              <a:rPr altLang="en-US" lang="en-US"/>
              <a:t>c</a:t>
            </a:r>
            <a:r>
              <a:rPr altLang="en-US" lang="en-US"/>
              <a:t>u</a:t>
            </a:r>
            <a:r>
              <a:rPr altLang="en-US" lang="en-US"/>
              <a:t>e</a:t>
            </a:r>
            <a:r>
              <a:rPr altLang="en-US" lang="en-US"/>
              <a:t>rd</a:t>
            </a:r>
            <a:r>
              <a:rPr altLang="en-US" lang="en-US"/>
              <a:t>a</a:t>
            </a:r>
            <a:r>
              <a:rPr altLang="en-US" lang="en-US"/>
              <a:t> </a:t>
            </a:r>
            <a:r>
              <a:rPr altLang="en-US" lang="en-US"/>
              <a:t>está</a:t>
            </a:r>
            <a:r>
              <a:rPr altLang="en-US" lang="en-US"/>
              <a:t> </a:t>
            </a:r>
            <a:r>
              <a:rPr altLang="en-US" lang="en-US"/>
              <a:t>l</a:t>
            </a:r>
            <a:r>
              <a:rPr altLang="en-US" lang="en-US"/>
              <a:t>e</a:t>
            </a:r>
            <a:r>
              <a:rPr altLang="en-US" lang="en-US"/>
              <a:t>c</a:t>
            </a:r>
            <a:r>
              <a:rPr altLang="en-US" lang="en-US"/>
              <a:t>tura</a:t>
            </a:r>
            <a:endParaRPr lang="es-GT"/>
          </a:p>
          <a:p>
            <a:pPr indent="0" marL="0">
              <a:buNone/>
            </a:pP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b</a:t>
            </a:r>
            <a:r>
              <a:rPr lang="en-US"/>
              <a:t>re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llama</a:t>
            </a:r>
            <a:r>
              <a:rPr lang="en-US"/>
              <a:t> </a:t>
            </a:r>
            <a:r>
              <a:rPr lang="en-US"/>
              <a:t>Barba</a:t>
            </a:r>
            <a:r>
              <a:rPr lang="en-US"/>
              <a:t> </a:t>
            </a:r>
            <a:r>
              <a:rPr lang="en-US"/>
              <a:t>azul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b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endParaRPr lang="es-GT"/>
          </a:p>
          <a:p>
            <a:pPr indent="0" marL="0">
              <a:buNone/>
            </a:pP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el</a:t>
            </a:r>
            <a:r>
              <a:rPr lang="en-US"/>
              <a:t> </a:t>
            </a:r>
            <a:r>
              <a:rPr lang="en-US"/>
              <a:t>viaje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se</a:t>
            </a:r>
            <a:r>
              <a:rPr lang="en-US"/>
              <a:t>y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Barba</a:t>
            </a:r>
            <a:r>
              <a:rPr lang="en-US"/>
              <a:t> </a:t>
            </a:r>
            <a:r>
              <a:rPr lang="en-US"/>
              <a:t>azul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y</a:t>
            </a:r>
            <a:endParaRPr lang="es-GT"/>
          </a:p>
          <a:p>
            <a:pPr indent="0" marL="0">
              <a:buNone/>
            </a:pPr>
            <a:r>
              <a:rPr lang="en-US"/>
              <a:t>F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secado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tenía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endParaRPr lang="es-GT"/>
          </a:p>
          <a:p>
            <a:pPr indent="0" marL="0">
              <a:buNone/>
            </a:pPr>
            <a:endParaRPr lang="es-GT"/>
          </a:p>
          <a:p>
            <a:pPr indent="0" marL="0">
              <a:buNone/>
            </a:pPr>
            <a:r>
              <a:rPr altLang="en-US" lang="es-GT"/>
              <a:t>¿</a:t>
            </a:r>
            <a:r>
              <a:rPr lang="en-US"/>
              <a:t>Qué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del</a:t>
            </a:r>
            <a:r>
              <a:rPr lang="en-US"/>
              <a:t> </a:t>
            </a:r>
            <a:r>
              <a:rPr lang="en-US"/>
              <a:t>personaje</a:t>
            </a:r>
            <a:endParaRPr lang="es-GT"/>
          </a:p>
          <a:p>
            <a:pPr indent="0" marL="0">
              <a:buNone/>
            </a:pP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Barba</a:t>
            </a:r>
            <a:r>
              <a:rPr lang="en-US"/>
              <a:t> azul</a:t>
            </a:r>
            <a:r>
              <a:rPr lang="en-US"/>
              <a:t> </a:t>
            </a:r>
            <a:r>
              <a:rPr lang="en-US"/>
              <a:t>secado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tenía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u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Barba</a:t>
            </a:r>
            <a:endParaRPr lang="es-GT"/>
          </a:p>
          <a:p>
            <a:pPr indent="0" marL="0">
              <a:buNone/>
            </a:pPr>
            <a:r>
              <a:rPr lang="en-US"/>
              <a:t>A</a:t>
            </a:r>
            <a:r>
              <a:rPr lang="en-US"/>
              <a:t>z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Ledi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posa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ví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 </a:t>
            </a:r>
            <a:endParaRPr lang="es-GT"/>
          </a:p>
          <a:p>
            <a:pPr indent="0" marL="0">
              <a:buNone/>
            </a:pPr>
            <a:r>
              <a:rPr lang="en-US"/>
              <a:t>A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posa</a:t>
            </a:r>
            <a:r>
              <a:rPr lang="en-US"/>
              <a:t> </a:t>
            </a:r>
            <a:endParaRPr lang="es-GT"/>
          </a:p>
          <a:p>
            <a:pPr indent="0" marL="0">
              <a:buNone/>
            </a:pPr>
            <a:endParaRPr lang="es-GT"/>
          </a:p>
          <a:p>
            <a:pPr indent="0" marL="0">
              <a:buNone/>
            </a:pPr>
            <a:endParaRPr lang="es-GT"/>
          </a:p>
          <a:p>
            <a:pPr indent="0" marL="0">
              <a:buNone/>
            </a:pPr>
            <a:r>
              <a:rPr lang="en-US"/>
              <a:t> </a:t>
            </a:r>
            <a:endParaRPr lang="es-GT"/>
          </a:p>
          <a:p>
            <a:pPr indent="0" marL="0">
              <a:buNone/>
            </a:pPr>
            <a:endParaRPr lang="es-GT"/>
          </a:p>
          <a:p>
            <a:pPr indent="0" marL="0">
              <a:buNone/>
            </a:pPr>
            <a:endParaRPr lang="es-GT"/>
          </a:p>
          <a:p>
            <a:pPr indent="0" marL="0">
              <a:buNone/>
            </a:pPr>
            <a:endParaRPr lang="es-GT"/>
          </a:p>
          <a:p>
            <a:pPr indent="0" marL="0">
              <a:buNone/>
            </a:pPr>
            <a:endParaRPr lang="es-GT"/>
          </a:p>
          <a:p>
            <a:pPr indent="0" marL="0">
              <a:buNone/>
            </a:pP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2023-07-24T15:04:09Z</dcterms:modified>
</cp:coreProperties>
</file>