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  <p:sldId id="260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s-G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endParaRPr lang="es-GT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comuna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mamá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nte</a:t>
            </a:r>
            <a:r>
              <a:rPr altLang="en-US" lang="en-US"/>
              <a:t> </a:t>
            </a:r>
            <a:r>
              <a:rPr altLang="en-US" lang="en-US"/>
              <a:t>pensó 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tir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están </a:t>
            </a:r>
            <a:r>
              <a:rPr altLang="en-US" lang="en-US"/>
              <a:t>f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z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m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e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2021-12-19T12:31:57Z</dcterms:modified>
</cp:coreProperties>
</file>