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z</a:t>
            </a:r>
            <a:r>
              <a:rPr lang="en-US"/>
              <a:t>ul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lang="es-GT"/>
              <a:t>¿</a:t>
            </a:r>
            <a:r>
              <a:rPr altLang="en-US" lang="en-US"/>
              <a:t> </a:t>
            </a:r>
            <a:r>
              <a:rPr altLang="en-US" lang="en-US"/>
              <a:t>Qué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c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d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está </a:t>
            </a:r>
            <a:r>
              <a:rPr altLang="en-US" lang="en-US"/>
              <a:t>le</a:t>
            </a:r>
            <a:r>
              <a:rPr altLang="en-US" lang="en-US"/>
              <a:t>c</a:t>
            </a:r>
            <a:r>
              <a:rPr altLang="en-US" lang="en-US"/>
              <a:t>t</a:t>
            </a:r>
            <a:r>
              <a:rPr altLang="en-US" lang="en-US"/>
              <a:t>u</a:t>
            </a:r>
            <a:r>
              <a:rPr altLang="en-US" lang="en-US"/>
              <a:t>r</a:t>
            </a:r>
            <a:r>
              <a:rPr altLang="en-US" lang="en-US"/>
              <a:t>a</a:t>
            </a:r>
            <a:endParaRPr lang="es-GT"/>
          </a:p>
          <a:p>
            <a:r>
              <a:rPr altLang="en-US" lang="en-US"/>
              <a:t>H</a:t>
            </a:r>
            <a:r>
              <a:rPr altLang="en-US" lang="en-US"/>
              <a:t>a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o</a:t>
            </a:r>
            <a:r>
              <a:rPr altLang="en-US" lang="en-US"/>
              <a:t>mbre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se llama</a:t>
            </a:r>
            <a:r>
              <a:rPr altLang="en-US" lang="en-US"/>
              <a:t> 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b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z</a:t>
            </a:r>
            <a:r>
              <a:rPr altLang="en-US" lang="en-US"/>
              <a:t>u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se</a:t>
            </a:r>
            <a:r>
              <a:rPr altLang="en-US" lang="en-US"/>
              <a:t> </a:t>
            </a:r>
            <a:r>
              <a:rPr altLang="en-US" lang="en-US"/>
              <a:t>casó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u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j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quería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u</a:t>
            </a:r>
            <a:r>
              <a:rPr altLang="en-US" lang="en-US"/>
              <a:t>j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s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b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quede </a:t>
            </a:r>
            <a:r>
              <a:rPr altLang="en-US" lang="en-US"/>
              <a:t>l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Barba </a:t>
            </a:r>
            <a:r>
              <a:rPr altLang="en-US" lang="en-US"/>
              <a:t>a</a:t>
            </a:r>
            <a:r>
              <a:rPr altLang="en-US" lang="en-US"/>
              <a:t>z</a:t>
            </a:r>
            <a:r>
              <a:rPr altLang="en-US" lang="en-US"/>
              <a:t>u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 </a:t>
            </a:r>
            <a:endParaRPr lang="es-GT"/>
          </a:p>
          <a:p>
            <a:endParaRPr lang="es-GT"/>
          </a:p>
          <a:p>
            <a:r>
              <a:rPr lang="en-US"/>
              <a:t>Qué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e</a:t>
            </a:r>
            <a:endParaRPr lang="es-GT"/>
          </a:p>
          <a:p>
            <a:r>
              <a:rPr lang="en-US"/>
              <a:t>P</a:t>
            </a:r>
            <a:r>
              <a:rPr lang="en-US"/>
              <a:t>o</a:t>
            </a:r>
            <a:r>
              <a:rPr lang="en-US"/>
              <a:t>rque</a:t>
            </a:r>
            <a:r>
              <a:rPr lang="en-US"/>
              <a:t> </a:t>
            </a:r>
            <a:r>
              <a:rPr lang="en-US"/>
              <a:t>mató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u</a:t>
            </a:r>
            <a:r>
              <a:rPr lang="en-US"/>
              <a:t>j</a:t>
            </a:r>
            <a:r>
              <a:rPr lang="en-US"/>
              <a:t>eres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Barba </a:t>
            </a:r>
            <a:r>
              <a:rPr lang="en-US"/>
              <a:t>azul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2023-07-24T14:58:43Z</dcterms:modified>
</cp:coreProperties>
</file>