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 el </a:t>
            </a:r>
            <a:r>
              <a:rPr altLang="en-US" lang="en-US"/>
              <a:t>g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e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on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gigan</a:t>
            </a:r>
            <a:r>
              <a:rPr altLang="en-US" lang="en-US"/>
              <a:t>t</a:t>
            </a:r>
            <a:r>
              <a:rPr altLang="en-US" lang="en-US"/>
              <a:t>e</a:t>
            </a:r>
            <a:endParaRPr lang="es-GT"/>
          </a:p>
          <a:p>
            <a:pPr indent="0" marL="0">
              <a:buNone/>
            </a:pP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t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el </a:t>
            </a:r>
            <a:r>
              <a:rPr altLang="en-US" lang="en-US"/>
              <a:t>or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endParaRPr lang="es-GT"/>
          </a:p>
          <a:p>
            <a:pPr indent="0" marL="0">
              <a:buNone/>
            </a:pP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gigante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también</a:t>
            </a:r>
            <a:endParaRPr lang="es-GT"/>
          </a:p>
          <a:p>
            <a:pPr indent="0" marL="0">
              <a:buNone/>
            </a:pP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s</a:t>
            </a:r>
            <a:r>
              <a:rPr altLang="en-US" lang="en-US"/>
              <a:t>e</a:t>
            </a:r>
            <a:r>
              <a:rPr altLang="en-US" lang="en-US"/>
              <a:t>m</a:t>
            </a:r>
            <a:r>
              <a:rPr altLang="en-US" lang="en-US"/>
              <a:t>o</a:t>
            </a:r>
            <a:r>
              <a:rPr altLang="en-US" lang="en-US"/>
              <a:t>s 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g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i</a:t>
            </a:r>
            <a:r>
              <a:rPr altLang="en-US" lang="en-US"/>
              <a:t>e</a:t>
            </a:r>
            <a:r>
              <a:rPr altLang="en-US" lang="en-US"/>
              <a:t>m</a:t>
            </a:r>
            <a:r>
              <a:rPr altLang="en-US" lang="en-US"/>
              <a:t>b</a:t>
            </a:r>
            <a:r>
              <a:rPr altLang="en-US" lang="en-US"/>
              <a:t>r</a:t>
            </a:r>
            <a:r>
              <a:rPr altLang="en-US" lang="en-US"/>
              <a:t>e</a:t>
            </a:r>
            <a:endParaRPr lang="es-GT"/>
          </a:p>
          <a:p>
            <a:pPr indent="0" marL="0">
              <a:buNone/>
            </a:pP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dieron </a:t>
            </a:r>
            <a:r>
              <a:rPr altLang="en-US" lang="en-US"/>
              <a:t>f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i</a:t>
            </a:r>
            <a:r>
              <a:rPr altLang="en-US" lang="en-US"/>
              <a:t>z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siembre</a:t>
            </a:r>
            <a:r>
              <a:rPr altLang="en-US"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2023-08-31T14:40:38Z</dcterms:modified>
</cp:coreProperties>
</file>