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0" r:id="rId3"/>
    <p:sldId id="262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z</a:t>
            </a:r>
            <a:r>
              <a:rPr lang="en-US"/>
              <a:t>u</a:t>
            </a:r>
            <a:r>
              <a:rPr lang="en-US"/>
              <a:t>l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altLang="en-US" lang="es-GT"/>
              <a:t>¿</a:t>
            </a:r>
            <a:r>
              <a:rPr altLang="en-US" lang="en-US"/>
              <a:t>que te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rda</a:t>
            </a:r>
            <a:r>
              <a:rPr altLang="en-US" lang="en-US"/>
              <a:t> </a:t>
            </a:r>
            <a:r>
              <a:rPr altLang="en-US" lang="en-US"/>
              <a:t>está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ura</a:t>
            </a:r>
            <a:endParaRPr lang="es-GT"/>
          </a:p>
          <a:p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Barba </a:t>
            </a:r>
            <a:r>
              <a:rPr lang="en-US"/>
              <a:t>Azul</a:t>
            </a:r>
            <a:r>
              <a:rPr lang="en-US"/>
              <a:t> </a:t>
            </a:r>
            <a:r>
              <a:rPr lang="en-US"/>
              <a:t>que tenía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riquezas </a:t>
            </a:r>
            <a:r>
              <a:rPr lang="en-US"/>
              <a:t>y</a:t>
            </a:r>
            <a:endParaRPr lang="es-GT"/>
          </a:p>
          <a:p>
            <a:r>
              <a:rPr lang="en-US"/>
              <a:t>también</a:t>
            </a:r>
            <a:r>
              <a:rPr lang="en-US"/>
              <a:t> </a:t>
            </a:r>
            <a:r>
              <a:rPr lang="en-US"/>
              <a:t>cazas</a:t>
            </a:r>
            <a:r>
              <a:rPr lang="en-US"/>
              <a:t>.</a:t>
            </a:r>
            <a:endParaRPr lang="es-GT"/>
          </a:p>
          <a:p>
            <a:endParaRPr lang="es-GT"/>
          </a:p>
          <a:p>
            <a:r>
              <a:rPr altLang="en-US" lang="en-US"/>
              <a:t>Qué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j</a:t>
            </a:r>
            <a:r>
              <a:rPr altLang="en-US" lang="en-US"/>
              <a:t>e</a:t>
            </a:r>
            <a:endParaRPr lang="es-GT"/>
          </a:p>
          <a:p>
            <a:r>
              <a:rPr altLang="en-US" lang="en-US"/>
              <a:t>Y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que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naje</a:t>
            </a:r>
            <a:r>
              <a:rPr altLang="en-US" lang="en-US"/>
              <a:t> </a:t>
            </a:r>
            <a:r>
              <a:rPr altLang="en-US" lang="en-US"/>
              <a:t>qué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.</a:t>
            </a:r>
            <a:endParaRPr lang="es-GT"/>
          </a:p>
          <a:p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que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jeres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2023-07-24T14:49:08Z</dcterms:modified>
</cp:coreProperties>
</file>