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z</a:t>
            </a:r>
            <a:r>
              <a:rPr lang="en-US"/>
              <a:t>u</a:t>
            </a:r>
            <a:r>
              <a:rPr lang="en-US"/>
              <a:t>l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.</a:t>
            </a:r>
            <a:r>
              <a:rPr altLang="en-US" lang="es-GT"/>
              <a:t>¿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d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u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?</a:t>
            </a:r>
            <a:endParaRPr lang="es-GT"/>
          </a:p>
          <a:p>
            <a:pPr indent="0" marL="0">
              <a:buNone/>
            </a:pP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un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uchas</a:t>
            </a:r>
            <a:r>
              <a:rPr altLang="en-US" lang="en-US"/>
              <a:t> </a:t>
            </a:r>
            <a:r>
              <a:rPr altLang="en-US" lang="en-US"/>
              <a:t>mujeres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r>
              <a:rPr lang="en-US"/>
              <a:t>.</a:t>
            </a:r>
            <a:r>
              <a:rPr altLang="en-US" lang="es-GT"/>
              <a:t>¿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ensa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naje</a:t>
            </a:r>
            <a:endParaRPr lang="es-GT"/>
          </a:p>
          <a:p>
            <a:pPr indent="0" marL="0">
              <a:buNone/>
            </a:pP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ombre</a:t>
            </a:r>
            <a:r>
              <a:rPr altLang="en-US" lang="en-US"/>
              <a:t> </a:t>
            </a:r>
            <a:r>
              <a:rPr altLang="en-US" lang="en-US"/>
              <a:t>que</a:t>
            </a:r>
            <a:r>
              <a:rPr altLang="en-US" lang="en-US"/>
              <a:t> se</a:t>
            </a:r>
            <a:r>
              <a:rPr altLang="en-US" lang="en-US"/>
              <a:t> llam</a:t>
            </a:r>
            <a:r>
              <a:rPr altLang="en-US" lang="en-US"/>
              <a:t>a</a:t>
            </a:r>
            <a:r>
              <a:rPr altLang="en-US" lang="en-US"/>
              <a:t>ba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azul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tenía</a:t>
            </a:r>
            <a:endParaRPr lang="es-GT"/>
          </a:p>
          <a:p>
            <a:pPr indent="0" marL="0">
              <a:buNone/>
            </a:pP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nero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2023-07-24T14:53:11Z</dcterms:modified>
</cp:coreProperties>
</file>