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6" r:id="rId3"/>
    <p:sldId id="258" r:id="rId4"/>
  </p:sldIdLst>
  <p:sldSz type="screen4x3" cy="6858000" cx="9144000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tableStyles" Target="tableStyles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2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3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44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45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1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zh-CN" lang="en-US" smtClean="0"/>
              <a:t>Click to edit Master subtitle style</a:t>
            </a:r>
            <a:endParaRPr dirty="0"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4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/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9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0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2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25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26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28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1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36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37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3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3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altLang="zh-CN" lang="en-US" smtClean="0"/>
              <a:t>Click icon to add picture</a:t>
            </a:r>
            <a:endParaRPr dirty="0" lang="en-US"/>
          </a:p>
        </p:txBody>
      </p:sp>
      <p:sp>
        <p:nvSpPr>
          <p:cNvPr id="104860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0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altLang="zh-CN" lang="en-US"/>
          </a:p>
        </p:txBody>
      </p:sp>
      <p:sp>
        <p:nvSpPr>
          <p:cNvPr id="1048587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altLang="zh-CN"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el gigante</a:t>
            </a:r>
            <a:endParaRPr lang="es-GT"/>
          </a:p>
        </p:txBody>
      </p:sp>
      <p:sp>
        <p:nvSpPr>
          <p:cNvPr id="1048648" name=""/>
          <p:cNvSpPr>
            <a:spLocks noGrp="1"/>
          </p:cNvSpPr>
          <p:nvPr>
            <p:ph idx="1"/>
          </p:nvPr>
        </p:nvSpPr>
        <p:spPr/>
        <p:txBody>
          <a:bodyPr/>
          <a:p>
            <a:pPr indent="0" marL="0">
              <a:buNone/>
            </a:pPr>
            <a:r>
              <a:rPr lang="en-US"/>
              <a:t>.</a:t>
            </a:r>
            <a:r>
              <a:rPr lang="en-US"/>
              <a:t>e</a:t>
            </a:r>
            <a:r>
              <a:rPr lang="en-US"/>
              <a:t>l</a:t>
            </a:r>
            <a:r>
              <a:rPr lang="en-US"/>
              <a:t> </a:t>
            </a:r>
            <a:r>
              <a:rPr altLang="en-US" lang="en-US"/>
              <a:t>n</a:t>
            </a:r>
            <a:r>
              <a:rPr altLang="en-US" lang="en-US"/>
              <a:t>i</a:t>
            </a:r>
            <a:r>
              <a:rPr altLang="en-US" lang="es-GT"/>
              <a:t>ñ</a:t>
            </a:r>
            <a:r>
              <a:rPr altLang="en-US" lang="en-US"/>
              <a:t>o</a:t>
            </a:r>
            <a:r>
              <a:rPr altLang="en-US" lang="en-US"/>
              <a:t> </a:t>
            </a:r>
            <a:r>
              <a:rPr altLang="en-US" lang="en-US"/>
              <a:t>t</a:t>
            </a:r>
            <a:r>
              <a:rPr altLang="en-US" lang="en-US"/>
              <a:t>o</a:t>
            </a:r>
            <a:r>
              <a:rPr altLang="en-US" lang="en-US"/>
              <a:t>m</a:t>
            </a:r>
            <a:r>
              <a:rPr altLang="en-US" lang="en-US"/>
              <a:t>o</a:t>
            </a:r>
            <a:r>
              <a:rPr altLang="en-US" lang="en-US"/>
              <a:t> </a:t>
            </a:r>
            <a:r>
              <a:rPr altLang="en-US" lang="en-US"/>
              <a:t>l</a:t>
            </a:r>
            <a:r>
              <a:rPr altLang="en-US" lang="en-US"/>
              <a:t>a</a:t>
            </a:r>
            <a:r>
              <a:rPr altLang="en-US" lang="en-US"/>
              <a:t> </a:t>
            </a:r>
            <a:r>
              <a:rPr altLang="en-US" lang="en-US"/>
              <a:t>g</a:t>
            </a:r>
            <a:r>
              <a:rPr altLang="en-US" lang="en-US"/>
              <a:t>a</a:t>
            </a:r>
            <a:r>
              <a:rPr altLang="en-US" lang="en-US"/>
              <a:t>l</a:t>
            </a:r>
            <a:r>
              <a:rPr altLang="en-US" lang="en-US"/>
              <a:t>l</a:t>
            </a:r>
            <a:r>
              <a:rPr altLang="en-US" lang="en-US"/>
              <a:t>ina</a:t>
            </a:r>
            <a:r>
              <a:rPr altLang="en-US" lang="en-US"/>
              <a:t> </a:t>
            </a:r>
            <a:r>
              <a:rPr altLang="en-US" lang="en-US"/>
              <a:t>y</a:t>
            </a:r>
            <a:r>
              <a:rPr altLang="en-US" lang="en-US"/>
              <a:t> </a:t>
            </a:r>
            <a:r>
              <a:rPr altLang="en-US" lang="en-US"/>
              <a:t>s</a:t>
            </a:r>
            <a:r>
              <a:rPr altLang="en-US" lang="en-US"/>
              <a:t>e</a:t>
            </a:r>
            <a:r>
              <a:rPr altLang="en-US" lang="en-US"/>
              <a:t>m</a:t>
            </a:r>
            <a:r>
              <a:rPr altLang="en-US" lang="en-US"/>
              <a:t>u</a:t>
            </a:r>
            <a:r>
              <a:rPr altLang="en-US" lang="en-US"/>
              <a:t>r</a:t>
            </a:r>
            <a:r>
              <a:rPr altLang="en-US" lang="en-US"/>
              <a:t>i</a:t>
            </a:r>
            <a:r>
              <a:rPr altLang="en-US" lang="en-US"/>
              <a:t>o</a:t>
            </a:r>
            <a:r>
              <a:rPr altLang="en-US" lang="en-US"/>
              <a:t> </a:t>
            </a:r>
            <a:r>
              <a:rPr altLang="en-US" lang="en-US"/>
              <a:t>l</a:t>
            </a:r>
            <a:r>
              <a:rPr altLang="en-US" lang="en-US"/>
              <a:t>a</a:t>
            </a:r>
            <a:r>
              <a:rPr altLang="en-US" lang="en-US"/>
              <a:t> </a:t>
            </a:r>
            <a:r>
              <a:rPr altLang="en-US" lang="en-US"/>
              <a:t>gallina</a:t>
            </a:r>
            <a:r>
              <a:rPr altLang="en-US" lang="en-US"/>
              <a:t> </a:t>
            </a:r>
            <a:r>
              <a:rPr altLang="en-US" lang="en-US"/>
              <a:t>y</a:t>
            </a:r>
            <a:endParaRPr lang="es-GT"/>
          </a:p>
          <a:p>
            <a:pPr indent="0" marL="0">
              <a:buNone/>
            </a:pPr>
            <a:r>
              <a:rPr altLang="en-US" lang="en-US"/>
              <a:t>l</a:t>
            </a:r>
            <a:r>
              <a:rPr altLang="en-US" lang="en-US"/>
              <a:t>o</a:t>
            </a:r>
            <a:r>
              <a:rPr altLang="en-US" lang="en-US"/>
              <a:t> </a:t>
            </a:r>
            <a:r>
              <a:rPr altLang="en-US" lang="en-US"/>
              <a:t>r</a:t>
            </a:r>
            <a:r>
              <a:rPr altLang="en-US" lang="en-US"/>
              <a:t>e</a:t>
            </a:r>
            <a:r>
              <a:rPr altLang="en-US" lang="en-US"/>
              <a:t>g</a:t>
            </a:r>
            <a:r>
              <a:rPr altLang="en-US" lang="en-US"/>
              <a:t>r</a:t>
            </a:r>
            <a:r>
              <a:rPr altLang="en-US" lang="en-US"/>
              <a:t>e</a:t>
            </a:r>
            <a:r>
              <a:rPr altLang="en-US" lang="en-US"/>
              <a:t>s</a:t>
            </a:r>
            <a:r>
              <a:rPr altLang="en-US" lang="en-US"/>
              <a:t>o</a:t>
            </a:r>
            <a:r>
              <a:rPr altLang="en-US" lang="en-US"/>
              <a:t> </a:t>
            </a:r>
            <a:r>
              <a:rPr altLang="en-US" lang="en-US"/>
              <a:t>l</a:t>
            </a:r>
            <a:r>
              <a:rPr altLang="en-US" lang="en-US"/>
              <a:t>a</a:t>
            </a:r>
            <a:r>
              <a:rPr altLang="en-US" lang="en-US"/>
              <a:t> </a:t>
            </a:r>
            <a:r>
              <a:rPr altLang="en-US" lang="en-US"/>
              <a:t>g</a:t>
            </a:r>
            <a:r>
              <a:rPr altLang="en-US" lang="en-US"/>
              <a:t>a</a:t>
            </a:r>
            <a:r>
              <a:rPr altLang="en-US" lang="en-US"/>
              <a:t>l</a:t>
            </a:r>
            <a:r>
              <a:rPr altLang="en-US" lang="en-US"/>
              <a:t>l</a:t>
            </a:r>
            <a:r>
              <a:rPr altLang="en-US" lang="en-US"/>
              <a:t>ina</a:t>
            </a:r>
            <a:r>
              <a:rPr altLang="en-US" lang="en-US"/>
              <a:t> </a:t>
            </a:r>
            <a:r>
              <a:rPr altLang="en-US" lang="en-US"/>
              <a:t>y</a:t>
            </a:r>
            <a:r>
              <a:rPr altLang="en-US" lang="en-US"/>
              <a:t> </a:t>
            </a:r>
            <a:r>
              <a:rPr altLang="en-US" lang="en-US"/>
              <a:t>e</a:t>
            </a:r>
            <a:r>
              <a:rPr altLang="en-US" lang="en-US"/>
              <a:t>l</a:t>
            </a:r>
            <a:r>
              <a:rPr altLang="en-US" lang="en-US"/>
              <a:t> </a:t>
            </a:r>
            <a:r>
              <a:rPr altLang="en-US" lang="en-US"/>
              <a:t>gigante</a:t>
            </a:r>
            <a:r>
              <a:rPr altLang="en-US" lang="en-US"/>
              <a:t> </a:t>
            </a:r>
            <a:r>
              <a:rPr altLang="en-US" lang="en-US"/>
              <a:t>c</a:t>
            </a:r>
            <a:r>
              <a:rPr altLang="en-US" lang="en-US"/>
              <a:t>o</a:t>
            </a:r>
            <a:r>
              <a:rPr altLang="en-US" lang="en-US"/>
              <a:t>m</a:t>
            </a:r>
            <a:r>
              <a:rPr altLang="en-US" lang="en-US"/>
              <a:t>p</a:t>
            </a:r>
            <a:r>
              <a:rPr altLang="en-US" lang="en-US"/>
              <a:t>a</a:t>
            </a:r>
            <a:r>
              <a:rPr altLang="en-US" lang="en-US"/>
              <a:t>r</a:t>
            </a:r>
            <a:r>
              <a:rPr altLang="en-US" lang="en-US"/>
              <a:t>t</a:t>
            </a:r>
            <a:r>
              <a:rPr altLang="en-US" lang="en-US"/>
              <a:t>i</a:t>
            </a:r>
            <a:r>
              <a:rPr altLang="en-US" lang="en-US"/>
              <a:t>e</a:t>
            </a:r>
            <a:r>
              <a:rPr altLang="en-US" lang="en-US"/>
              <a:t>r</a:t>
            </a:r>
            <a:r>
              <a:rPr altLang="en-US" lang="en-US"/>
              <a:t>o</a:t>
            </a:r>
            <a:r>
              <a:rPr altLang="en-US" lang="en-US"/>
              <a:t>n</a:t>
            </a:r>
            <a:endParaRPr lang="es-GT"/>
          </a:p>
          <a:p>
            <a:pPr indent="0" marL="0">
              <a:buNone/>
            </a:pPr>
            <a:r>
              <a:rPr altLang="en-US" lang="en-US"/>
              <a:t>s</a:t>
            </a:r>
            <a:r>
              <a:rPr altLang="en-US" lang="en-US"/>
              <a:t>u</a:t>
            </a:r>
            <a:r>
              <a:rPr altLang="en-US" lang="en-US"/>
              <a:t> </a:t>
            </a:r>
            <a:r>
              <a:rPr altLang="en-US" lang="en-US"/>
              <a:t>a</a:t>
            </a:r>
            <a:r>
              <a:rPr altLang="en-US" lang="en-US"/>
              <a:t>m</a:t>
            </a:r>
            <a:r>
              <a:rPr altLang="en-US" lang="en-US"/>
              <a:t>i</a:t>
            </a:r>
            <a:r>
              <a:rPr altLang="en-US" lang="en-US"/>
              <a:t>s</a:t>
            </a:r>
            <a:r>
              <a:rPr altLang="en-US" lang="en-US"/>
              <a:t>t</a:t>
            </a:r>
            <a:r>
              <a:rPr altLang="en-US" lang="en-US"/>
              <a:t>a</a:t>
            </a:r>
            <a:r>
              <a:rPr altLang="en-US" lang="en-US"/>
              <a:t>d</a:t>
            </a:r>
            <a:r>
              <a:rPr altLang="en-US" lang="en-US"/>
              <a:t> </a:t>
            </a:r>
            <a:r>
              <a:rPr altLang="en-US" lang="en-US"/>
              <a:t> </a:t>
            </a:r>
            <a:r>
              <a:rPr altLang="en-US" lang="en-US"/>
              <a:t>y</a:t>
            </a:r>
            <a:r>
              <a:rPr altLang="en-US" lang="en-US"/>
              <a:t> </a:t>
            </a:r>
            <a:r>
              <a:rPr altLang="en-US" lang="en-US"/>
              <a:t>e</a:t>
            </a:r>
            <a:r>
              <a:rPr altLang="en-US" lang="en-US"/>
              <a:t>l</a:t>
            </a:r>
            <a:r>
              <a:rPr altLang="en-US" lang="en-US"/>
              <a:t> </a:t>
            </a:r>
            <a:r>
              <a:rPr altLang="en-US" lang="en-US"/>
              <a:t>gigante</a:t>
            </a:r>
            <a:r>
              <a:rPr altLang="en-US" lang="en-US"/>
              <a:t> </a:t>
            </a:r>
            <a:r>
              <a:rPr altLang="en-US" lang="en-US"/>
              <a:t>s</a:t>
            </a:r>
            <a:r>
              <a:rPr altLang="en-US" lang="en-US"/>
              <a:t>e</a:t>
            </a:r>
            <a:r>
              <a:rPr altLang="en-US" lang="en-US"/>
              <a:t> </a:t>
            </a:r>
            <a:r>
              <a:rPr altLang="en-US" lang="en-US"/>
              <a:t>p</a:t>
            </a:r>
            <a:r>
              <a:rPr altLang="en-US" lang="en-US"/>
              <a:t>u</a:t>
            </a:r>
            <a:r>
              <a:rPr altLang="en-US" lang="en-US"/>
              <a:t>s</a:t>
            </a:r>
            <a:r>
              <a:rPr altLang="en-US" lang="en-US"/>
              <a:t>o</a:t>
            </a:r>
            <a:r>
              <a:rPr altLang="en-US" lang="en-US"/>
              <a:t> </a:t>
            </a:r>
            <a:r>
              <a:rPr altLang="en-US" lang="en-US"/>
              <a:t>f</a:t>
            </a:r>
            <a:r>
              <a:rPr altLang="en-US" lang="en-US"/>
              <a:t>e</a:t>
            </a:r>
            <a:r>
              <a:rPr altLang="en-US" lang="en-US"/>
              <a:t>l</a:t>
            </a:r>
            <a:r>
              <a:rPr altLang="en-US" lang="en-US"/>
              <a:t>i</a:t>
            </a:r>
            <a:r>
              <a:rPr altLang="en-US" lang="en-US"/>
              <a:t>z</a:t>
            </a:r>
            <a:r>
              <a:rPr altLang="en-US" lang="en-US"/>
              <a:t> </a:t>
            </a:r>
            <a:r>
              <a:rPr altLang="en-US" lang="en-US"/>
              <a:t>y</a:t>
            </a:r>
            <a:r>
              <a:rPr altLang="en-US" lang="en-US"/>
              <a:t> </a:t>
            </a:r>
            <a:r>
              <a:rPr altLang="en-US" lang="en-US"/>
              <a:t>p</a:t>
            </a:r>
            <a:r>
              <a:rPr altLang="en-US" lang="en-US"/>
              <a:t>a</a:t>
            </a:r>
            <a:r>
              <a:rPr altLang="en-US" lang="en-US"/>
              <a:t>s</a:t>
            </a:r>
            <a:r>
              <a:rPr altLang="en-US" lang="en-US"/>
              <a:t>o</a:t>
            </a:r>
            <a:endParaRPr lang="es-GT"/>
          </a:p>
          <a:p>
            <a:pPr indent="0" marL="0">
              <a:buNone/>
            </a:pPr>
            <a:r>
              <a:rPr altLang="en-US" lang="en-US"/>
              <a:t>o</a:t>
            </a:r>
            <a:r>
              <a:rPr altLang="en-US" lang="en-US"/>
              <a:t>t</a:t>
            </a:r>
            <a:r>
              <a:rPr altLang="en-US" lang="en-US"/>
              <a:t>r</a:t>
            </a:r>
            <a:r>
              <a:rPr altLang="en-US" lang="en-US"/>
              <a:t>o</a:t>
            </a:r>
            <a:r>
              <a:rPr altLang="en-US" lang="en-US"/>
              <a:t> </a:t>
            </a:r>
            <a:r>
              <a:rPr altLang="en-US" lang="en-US"/>
              <a:t>día</a:t>
            </a:r>
            <a:r>
              <a:rPr altLang="en-US" lang="en-US"/>
              <a:t> </a:t>
            </a:r>
            <a:r>
              <a:rPr altLang="en-US" lang="en-US"/>
              <a:t>y</a:t>
            </a:r>
            <a:r>
              <a:rPr altLang="en-US" lang="en-US"/>
              <a:t> </a:t>
            </a:r>
            <a:r>
              <a:rPr altLang="en-US" lang="en-US"/>
              <a:t>e</a:t>
            </a:r>
            <a:r>
              <a:rPr altLang="en-US" lang="en-US"/>
              <a:t>r</a:t>
            </a:r>
            <a:r>
              <a:rPr altLang="en-US" lang="en-US"/>
              <a:t>a</a:t>
            </a:r>
            <a:r>
              <a:rPr altLang="en-US" lang="en-US"/>
              <a:t>n</a:t>
            </a:r>
            <a:r>
              <a:rPr altLang="en-US" lang="en-US"/>
              <a:t> </a:t>
            </a:r>
            <a:r>
              <a:rPr altLang="en-US" lang="en-US"/>
              <a:t>m</a:t>
            </a:r>
            <a:r>
              <a:rPr altLang="en-US" lang="en-US"/>
              <a:t>u</a:t>
            </a:r>
            <a:r>
              <a:rPr altLang="en-US" lang="en-US"/>
              <a:t>y</a:t>
            </a:r>
            <a:r>
              <a:rPr altLang="en-US" lang="en-US"/>
              <a:t> </a:t>
            </a:r>
            <a:r>
              <a:rPr altLang="en-US" lang="en-US"/>
              <a:t>f</a:t>
            </a:r>
            <a:r>
              <a:rPr altLang="en-US" lang="en-US"/>
              <a:t>eliz</a:t>
            </a:r>
            <a:r>
              <a:rPr altLang="en-US" lang="en-US"/>
              <a:t> </a:t>
            </a:r>
            <a:r>
              <a:rPr altLang="en-US" lang="en-US"/>
              <a:t>y</a:t>
            </a:r>
            <a:r>
              <a:rPr altLang="en-US" lang="en-US"/>
              <a:t> </a:t>
            </a:r>
            <a:r>
              <a:rPr altLang="en-US" lang="en-US"/>
              <a:t>e</a:t>
            </a:r>
            <a:r>
              <a:rPr altLang="en-US" lang="en-US"/>
              <a:t>l</a:t>
            </a:r>
            <a:r>
              <a:rPr altLang="en-US" lang="en-US"/>
              <a:t> </a:t>
            </a:r>
            <a:r>
              <a:rPr altLang="en-US" lang="en-US"/>
              <a:t>n</a:t>
            </a:r>
            <a:r>
              <a:rPr altLang="en-US" lang="en-US"/>
              <a:t>iño</a:t>
            </a:r>
            <a:r>
              <a:rPr altLang="en-US" lang="en-US"/>
              <a:t> </a:t>
            </a:r>
            <a:r>
              <a:rPr altLang="en-US" lang="en-US"/>
              <a:t>s</a:t>
            </a:r>
            <a:r>
              <a:rPr altLang="en-US" lang="en-US"/>
              <a:t>e</a:t>
            </a:r>
            <a:r>
              <a:rPr altLang="en-US" lang="en-US"/>
              <a:t> </a:t>
            </a:r>
            <a:r>
              <a:rPr altLang="en-US" lang="en-US"/>
              <a:t>subió </a:t>
            </a:r>
            <a:r>
              <a:rPr altLang="en-US" lang="en-US"/>
              <a:t>p</a:t>
            </a:r>
            <a:r>
              <a:rPr altLang="en-US" lang="en-US"/>
              <a:t>a</a:t>
            </a:r>
            <a:r>
              <a:rPr altLang="en-US" lang="en-US"/>
              <a:t>r</a:t>
            </a:r>
            <a:r>
              <a:rPr altLang="en-US" lang="en-US"/>
              <a:t>a</a:t>
            </a:r>
            <a:endParaRPr lang="es-GT"/>
          </a:p>
          <a:p>
            <a:pPr indent="0" marL="0">
              <a:buNone/>
            </a:pPr>
            <a:r>
              <a:rPr altLang="en-US" lang="en-US"/>
              <a:t>v</a:t>
            </a:r>
            <a:r>
              <a:rPr altLang="en-US" lang="en-US"/>
              <a:t>e</a:t>
            </a:r>
            <a:r>
              <a:rPr altLang="en-US" lang="en-US"/>
              <a:t>r</a:t>
            </a:r>
            <a:r>
              <a:rPr altLang="en-US" lang="en-US"/>
              <a:t> </a:t>
            </a:r>
            <a:r>
              <a:rPr altLang="en-US" lang="en-US"/>
              <a:t>e</a:t>
            </a:r>
            <a:r>
              <a:rPr altLang="en-US" lang="en-US"/>
              <a:t>l</a:t>
            </a:r>
            <a:r>
              <a:rPr altLang="en-US" lang="en-US"/>
              <a:t> </a:t>
            </a:r>
            <a:r>
              <a:rPr altLang="en-US" lang="en-US"/>
              <a:t>g</a:t>
            </a:r>
            <a:r>
              <a:rPr altLang="en-US" lang="en-US"/>
              <a:t>i</a:t>
            </a:r>
            <a:r>
              <a:rPr altLang="en-US" lang="en-US"/>
              <a:t>g</a:t>
            </a:r>
            <a:r>
              <a:rPr altLang="en-US" lang="en-US"/>
              <a:t>a</a:t>
            </a:r>
            <a:r>
              <a:rPr altLang="en-US" lang="en-US"/>
              <a:t>nte</a:t>
            </a:r>
            <a:r>
              <a:rPr altLang="en-US" lang="en-US"/>
              <a:t> </a:t>
            </a:r>
            <a:r>
              <a:rPr altLang="en-US" lang="en-US"/>
              <a:t>y</a:t>
            </a:r>
            <a:r>
              <a:rPr altLang="en-US" lang="en-US"/>
              <a:t> </a:t>
            </a:r>
            <a:r>
              <a:rPr altLang="en-US" lang="en-US"/>
              <a:t>e</a:t>
            </a:r>
            <a:r>
              <a:rPr altLang="en-US" lang="en-US"/>
              <a:t>r</a:t>
            </a:r>
            <a:r>
              <a:rPr altLang="en-US" lang="en-US"/>
              <a:t>a</a:t>
            </a:r>
            <a:r>
              <a:rPr altLang="en-US" lang="en-US"/>
              <a:t> </a:t>
            </a:r>
            <a:r>
              <a:rPr altLang="en-US" lang="en-US"/>
              <a:t>m</a:t>
            </a:r>
            <a:r>
              <a:rPr altLang="en-US" lang="en-US"/>
              <a:t>u</a:t>
            </a:r>
            <a:r>
              <a:rPr altLang="en-US" lang="en-US"/>
              <a:t>y</a:t>
            </a:r>
            <a:r>
              <a:rPr altLang="en-US" lang="en-US"/>
              <a:t> </a:t>
            </a:r>
            <a:r>
              <a:rPr altLang="en-US" lang="en-US"/>
              <a:t>feliz</a:t>
            </a:r>
            <a:r>
              <a:rPr altLang="en-US" lang="en-US"/>
              <a:t> </a:t>
            </a:r>
            <a:r>
              <a:rPr altLang="en-US" lang="en-US"/>
              <a:t>y</a:t>
            </a:r>
            <a:r>
              <a:rPr altLang="en-US" lang="en-US"/>
              <a:t> </a:t>
            </a:r>
            <a:r>
              <a:rPr altLang="en-US" lang="en-US"/>
              <a:t>F</a:t>
            </a:r>
            <a:r>
              <a:rPr altLang="en-US" lang="en-US"/>
              <a:t>I</a:t>
            </a:r>
            <a:r>
              <a:rPr altLang="en-US" lang="en-US"/>
              <a:t>N</a:t>
            </a:r>
            <a:r>
              <a:rPr altLang="en-US" lang="en-US"/>
              <a:t>.</a:t>
            </a:r>
            <a:r>
              <a:rPr altLang="en-US" lang="en-US"/>
              <a:t> </a:t>
            </a:r>
            <a:endParaRPr lang="es-GT"/>
          </a:p>
          <a:p>
            <a:pPr indent="0" marL="0">
              <a:buNone/>
            </a:pPr>
            <a:r>
              <a:rPr altLang="en-US" lang="en-US"/>
              <a:t> </a:t>
            </a:r>
            <a:r>
              <a:rPr altLang="en-US" lang="en-US"/>
              <a:t> </a:t>
            </a:r>
            <a:endParaRPr lang="es-G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Office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8092</dc:creator>
  <dcterms:created xsi:type="dcterms:W3CDTF">2015-05-12T21:30:45Z</dcterms:created>
  <dcterms:modified xsi:type="dcterms:W3CDTF">2023-08-31T14:34:14Z</dcterms:modified>
</cp:coreProperties>
</file>