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El </a:t>
            </a:r>
            <a:r>
              <a:rPr lang="en-US"/>
              <a:t>gigante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Nino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riqueza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s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2023-08-31T13:40:52Z</dcterms:modified>
</cp:coreProperties>
</file>