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p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ño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.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b</a:t>
            </a:r>
            <a:r>
              <a:rPr altLang="en-US" lang="en-US"/>
              <a:t>o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casty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b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ue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u</a:t>
            </a:r>
            <a:r>
              <a:rPr altLang="en-US" lang="en-US"/>
              <a:t>r</a:t>
            </a:r>
            <a:r>
              <a:rPr altLang="en-US" lang="en-US"/>
              <a:t>i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g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a</a:t>
            </a:r>
            <a:r>
              <a:rPr altLang="en-US" lang="es-GT"/>
              <a:t>ñ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te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y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v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moned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v</a:t>
            </a:r>
            <a:r>
              <a:rPr altLang="en-US" lang="en-US"/>
              <a:t>i</a:t>
            </a:r>
            <a:r>
              <a:rPr altLang="en-US" lang="en-US"/>
              <a:t>v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m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s-GT"/>
              <a:t>😃</a:t>
            </a:r>
            <a:r>
              <a:rPr altLang="en-US" lang="es-GT"/>
              <a:t>😃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2015-05-12T21:30:45Z</dcterms:created>
  <dcterms:modified xsi:type="dcterms:W3CDTF">2024-08-01T15:08:18Z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f161423fc5954b9c9712085b1bb1cdea</vt:lpwstr>
  </property>
</Properties>
</file>