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B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A</a:t>
            </a:r>
            <a:r>
              <a:rPr altLang="zh-CN" lang="en-US"/>
              <a:t>G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S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1142999" y="3509962"/>
            <a:ext cx="6858000" cy="1655762"/>
          </a:xfrm>
        </p:spPr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b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h</a:t>
            </a:r>
            <a:r>
              <a:rPr altLang="zh-CN" lang="en-US"/>
              <a:t>u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a</a:t>
            </a:r>
            <a:r>
              <a:rPr altLang="zh-CN" lang="en-US"/>
              <a:t>g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u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a</a:t>
            </a:r>
            <a:r>
              <a:rPr altLang="zh-CN" lang="en-US"/>
              <a:t>n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mbién 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t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u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v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zh-CN" lang="en-US"/>
              <a:t>las</a:t>
            </a:r>
            <a:r>
              <a:rPr altLang="zh-CN" lang="en-US"/>
              <a:t> </a:t>
            </a:r>
            <a:r>
              <a:rPr altLang="zh-CN" lang="en-US"/>
              <a:t>habichuelas</a:t>
            </a:r>
            <a:r>
              <a:rPr altLang="en-US" lang="en-US"/>
              <a:t> </a:t>
            </a:r>
            <a:r>
              <a:rPr altLang="en-US" lang="en-US"/>
              <a:t>es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vos </a:t>
            </a:r>
            <a:r>
              <a:rPr altLang="en-US" lang="en-US"/>
              <a:t>de 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v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ue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v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lip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d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vos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l</a:t>
            </a:r>
            <a:endParaRPr altLang="zh-CN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2024-08-01T15:05:33Z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3ddce98a7dc14f3fa7dbc2797387b394</vt:lpwstr>
  </property>
</Properties>
</file>