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endParaRPr lang="es-GT"/>
          </a:p>
          <a:p>
            <a:pPr indent="0" marL="0">
              <a:buNone/>
            </a:pPr>
            <a:r>
              <a:rPr lang="en-US"/>
              <a:t>F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y</a:t>
            </a:r>
            <a:endParaRPr lang="es-GT"/>
          </a:p>
          <a:p>
            <a:pPr indent="0" marL="0">
              <a:buNone/>
            </a:pP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Acha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a</a:t>
            </a:r>
            <a:endParaRPr lang="es-GT"/>
          </a:p>
          <a:p>
            <a:pPr indent="0" marL="0">
              <a:buNone/>
            </a:pPr>
            <a:r>
              <a:rPr lang="en-US"/>
              <a:t>y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lacajade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a</a:t>
            </a:r>
            <a:r>
              <a:rPr altLang="en-US" lang="es-GT"/>
              <a:t>ñ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b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endParaRPr lang="es-GT"/>
          </a:p>
          <a:p>
            <a:pPr indent="0" marL="0">
              <a:buNone/>
            </a:pP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b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bién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j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endParaRPr lang="es-GT"/>
          </a:p>
          <a:p>
            <a:pPr indent="0" marL="0">
              <a:buNone/>
            </a:pP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feli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2024-08-01T14:53:28Z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c1d1294ade684c329eab4c60bebc12d1</vt:lpwstr>
  </property>
</Properties>
</file>