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>
          <a:xfrm>
            <a:off x="803417" y="2153310"/>
            <a:ext cx="7886700" cy="4351338"/>
          </a:xfrm>
        </p:spPr>
        <p:txBody>
          <a:bodyPr/>
          <a:p>
            <a:pPr indent="0" marL="0">
              <a:buNone/>
            </a:pPr>
            <a:r>
              <a:rPr lang="en-US"/>
              <a:t>D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io </a:t>
            </a:r>
            <a:r>
              <a:rPr lang="en-US"/>
              <a:t>1</a:t>
            </a:r>
            <a:endParaRPr lang="es-GT"/>
          </a:p>
          <a:p>
            <a:pPr indent="0" marL="0">
              <a:buNone/>
            </a:pPr>
            <a:r>
              <a:rPr lang="en-US"/>
              <a:t>Matemática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x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artística</a:t>
            </a:r>
            <a:endParaRPr lang="es-GT"/>
          </a:p>
          <a:p>
            <a:pPr indent="0" marL="0">
              <a:buNone/>
            </a:pPr>
            <a:r>
              <a:rPr lang="en-US"/>
              <a:t>i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caqchique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inglés</a:t>
            </a:r>
            <a:endParaRPr lang="es-GT"/>
          </a:p>
          <a:p>
            <a:pPr indent="0" marL="0">
              <a:buNone/>
            </a:pPr>
            <a:r>
              <a:rPr lang="en-US"/>
              <a:t>l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2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.</a:t>
            </a:r>
            <a:endParaRPr lang="es-GT"/>
          </a:p>
          <a:p>
            <a:pPr indent="0" marL="0">
              <a:buNone/>
            </a:pP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sión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.</a:t>
            </a:r>
            <a:endParaRPr lang="es-GT"/>
          </a:p>
          <a:p>
            <a:pPr indent="0" marL="0">
              <a:buNone/>
            </a:pPr>
            <a:r>
              <a:rPr lang="en-US"/>
              <a:t>S</a:t>
            </a:r>
            <a:r>
              <a:rPr lang="en-US"/>
              <a:t>u</a:t>
            </a:r>
            <a:r>
              <a:rPr lang="en-US"/>
              <a:t>m</a:t>
            </a:r>
            <a:r>
              <a:rPr altLang="en-US" lang="es-GT"/>
              <a:t>á</a:t>
            </a:r>
            <a:r>
              <a:rPr altLang="en-US" lang="en-US"/>
              <a:t> </a:t>
            </a:r>
            <a:r>
              <a:rPr altLang="en-US" lang="en-US"/>
              <a:t>multipl</a:t>
            </a:r>
            <a:r>
              <a:rPr altLang="en-US" lang="en-US"/>
              <a:t>i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númer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y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.</a:t>
            </a:r>
            <a:endParaRPr lang="es-GT"/>
          </a:p>
          <a:p>
            <a:pPr indent="0" marL="0">
              <a:buNone/>
            </a:pPr>
            <a:r>
              <a:rPr altLang="en-US" lang="en-US"/>
              <a:t>e</a:t>
            </a:r>
            <a:r>
              <a:rPr altLang="en-US" lang="en-US"/>
              <a:t>d</a:t>
            </a:r>
            <a:r>
              <a:rPr altLang="en-US" lang="en-US"/>
              <a:t>u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c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i</a:t>
            </a:r>
            <a:r>
              <a:rPr altLang="en-US" lang="en-US"/>
              <a:t>c</a:t>
            </a:r>
            <a:r>
              <a:rPr altLang="en-US" lang="en-US"/>
              <a:t>i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t</a:t>
            </a:r>
            <a:r>
              <a:rPr altLang="en-US" lang="en-US"/>
              <a:t>u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.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8196G</dc:creator>
  <dcterms:created xsi:type="dcterms:W3CDTF">2015-05-12T21:30:45Z</dcterms:created>
  <dcterms:modified xsi:type="dcterms:W3CDTF">2024-07-14T14:23:22Z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a0e25f6b16b14cd692afdef49b6e7891</vt:lpwstr>
  </property>
</Properties>
</file>